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19"/>
  </p:notesMasterIdLst>
  <p:sldIdLst>
    <p:sldId id="256" r:id="rId2"/>
    <p:sldId id="290" r:id="rId3"/>
    <p:sldId id="291" r:id="rId4"/>
    <p:sldId id="294" r:id="rId5"/>
    <p:sldId id="292" r:id="rId6"/>
    <p:sldId id="293" r:id="rId7"/>
    <p:sldId id="300" r:id="rId8"/>
    <p:sldId id="304" r:id="rId9"/>
    <p:sldId id="305" r:id="rId10"/>
    <p:sldId id="297" r:id="rId11"/>
    <p:sldId id="299" r:id="rId12"/>
    <p:sldId id="298" r:id="rId13"/>
    <p:sldId id="301" r:id="rId14"/>
    <p:sldId id="302" r:id="rId15"/>
    <p:sldId id="306" r:id="rId16"/>
    <p:sldId id="303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urwicaksana@gmail.com" initials="k" lastIdx="1" clrIdx="0">
    <p:extLst>
      <p:ext uri="{19B8F6BF-5375-455C-9EA6-DF929625EA0E}">
        <p15:presenceInfo xmlns:p15="http://schemas.microsoft.com/office/powerpoint/2012/main" userId="b4631e86145ab42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182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85643" autoAdjust="0"/>
  </p:normalViewPr>
  <p:slideViewPr>
    <p:cSldViewPr snapToGrid="0">
      <p:cViewPr varScale="1">
        <p:scale>
          <a:sx n="65" d="100"/>
          <a:sy n="65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C3814-D7CF-4E64-8D90-93F2B6CF8848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9F02F-DB94-43BD-8EFB-D1A0C9F3A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90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9FC20-7366-4A0C-AA7D-F4AAF6FB2A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5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9FC20-7366-4A0C-AA7D-F4AAF6FB2A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17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9FC20-7366-4A0C-AA7D-F4AAF6FB2A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35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9FC20-7366-4A0C-AA7D-F4AAF6FB2A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0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B5695-5AD9-4E85-9723-3E20F483CD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DD6AA7-27CA-4072-913D-E409CD752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37799-1031-4E78-9E44-669D2654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4546-8F9D-43BA-8628-AC57825CBA9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2AE1F-0D48-4333-ACFF-89F2E4360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9E090-5F1D-4A23-AFAB-9D0DBDC70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D491-FAC9-4570-B0C3-3FDCE3BA8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17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B3F94-E9EB-4EFE-A5F5-2C86A2AB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2433CC-B7F4-45BA-9D44-05E6203E4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517DD-9B27-485C-99A3-450BA8E63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4546-8F9D-43BA-8628-AC57825CBA9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A4439-0E75-4ACC-800C-8CF41805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932A1-F2E9-40F2-81BB-743AC247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D491-FAC9-4570-B0C3-3FDCE3BA8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36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FFF752-923E-4227-8F5B-8B119FA98A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904610-92BF-4DD7-9109-2D1A14E5B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6529C-DD61-48D4-96B3-6F75A7274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4546-8F9D-43BA-8628-AC57825CBA9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4C4D8-D20F-4432-9B76-70E726B78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93FE3-2125-47B1-A8AE-064C9C24A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D491-FAC9-4570-B0C3-3FDCE3BA8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73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Image - 1 Column -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 rot="18000000">
            <a:off x="-865417" y="-4363845"/>
            <a:ext cx="12256008" cy="312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正方形/長方形 10"/>
          <p:cNvSpPr/>
          <p:nvPr userDrawn="1"/>
        </p:nvSpPr>
        <p:spPr>
          <a:xfrm rot="18000000">
            <a:off x="-1858672" y="-4446030"/>
            <a:ext cx="12241973" cy="9358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18000000">
            <a:off x="-2186415" y="-4789501"/>
            <a:ext cx="12256008" cy="1440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18000000">
            <a:off x="-3551420" y="-3332610"/>
            <a:ext cx="12226269" cy="4115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 rot="18000000">
            <a:off x="895958" y="401845"/>
            <a:ext cx="2024717" cy="365157"/>
          </a:xfrm>
        </p:spPr>
        <p:txBody>
          <a:bodyPr/>
          <a:lstStyle>
            <a:lvl1pPr algn="l">
              <a:defRPr sz="2667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正方形/長方形 18"/>
          <p:cNvSpPr/>
          <p:nvPr userDrawn="1"/>
        </p:nvSpPr>
        <p:spPr>
          <a:xfrm rot="18000000">
            <a:off x="8337990" y="2351256"/>
            <a:ext cx="12241973" cy="9358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7867450" y="2027256"/>
            <a:ext cx="12256008" cy="1440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 rot="18000000">
            <a:off x="6530575" y="3490819"/>
            <a:ext cx="12226269" cy="4115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 rot="18000000">
            <a:off x="9946147" y="4895639"/>
            <a:ext cx="3860465" cy="365157"/>
          </a:xfrm>
        </p:spPr>
        <p:txBody>
          <a:bodyPr/>
          <a:lstStyle>
            <a:lvl1pPr algn="l">
              <a:defRPr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r>
              <a:rPr lang="en-US"/>
              <a:t>The Power of PowerPoint</a:t>
            </a:r>
            <a:endParaRPr 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37364" y="5205198"/>
            <a:ext cx="4510241" cy="48112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2133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834710" y="5685251"/>
            <a:ext cx="10178015" cy="678129"/>
          </a:xfrm>
        </p:spPr>
        <p:txBody>
          <a:bodyPr anchor="t">
            <a:normAutofit/>
          </a:bodyPr>
          <a:lstStyle>
            <a:lvl1pPr algn="l">
              <a:defRPr sz="1333" baseline="0"/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2" name="タイトル 1"/>
          <p:cNvSpPr>
            <a:spLocks noGrp="1"/>
          </p:cNvSpPr>
          <p:nvPr>
            <p:ph type="title" hasCustomPrompt="1"/>
          </p:nvPr>
        </p:nvSpPr>
        <p:spPr>
          <a:xfrm>
            <a:off x="2927373" y="274640"/>
            <a:ext cx="9121805" cy="658083"/>
          </a:xfrm>
        </p:spPr>
        <p:txBody>
          <a:bodyPr>
            <a:noAutofit/>
          </a:bodyPr>
          <a:lstStyle>
            <a:lvl1pPr algn="l">
              <a:defRPr sz="40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2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927373" y="816748"/>
            <a:ext cx="9121805" cy="356001"/>
          </a:xfrm>
        </p:spPr>
        <p:txBody>
          <a:bodyPr>
            <a:noAutofit/>
          </a:bodyPr>
          <a:lstStyle>
            <a:lvl1pPr marL="0" indent="0" algn="l">
              <a:lnSpc>
                <a:spcPts val="2000"/>
              </a:lnSpc>
              <a:buNone/>
              <a:defRPr sz="1867" i="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3027612" y="1220755"/>
            <a:ext cx="9021566" cy="96011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57915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 rot="18000000">
            <a:off x="-2156418" y="1403138"/>
            <a:ext cx="6005909" cy="26394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2133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 rot="18000000">
            <a:off x="-2155801" y="296809"/>
            <a:ext cx="4509849" cy="177799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l">
              <a:defRPr sz="2133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 rot="18000000">
            <a:off x="-2958258" y="529491"/>
            <a:ext cx="6762673" cy="844762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l">
              <a:defRPr sz="2133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 rot="18000000">
            <a:off x="-2591102" y="51204"/>
            <a:ext cx="4509849" cy="392118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algn="l">
              <a:defRPr sz="2133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 rot="18000000">
            <a:off x="9845957" y="6539709"/>
            <a:ext cx="6005909" cy="26394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l">
              <a:defRPr sz="2133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 rot="18000000">
            <a:off x="9846574" y="5433380"/>
            <a:ext cx="4509849" cy="177799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l">
              <a:defRPr sz="2133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 rot="18000000">
            <a:off x="9044116" y="5666062"/>
            <a:ext cx="6762673" cy="844762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l">
              <a:defRPr sz="2133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18000000">
            <a:off x="9411273" y="5187774"/>
            <a:ext cx="4509849" cy="392118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algn="l">
              <a:defRPr sz="2133" baseline="0">
                <a:solidFill>
                  <a:schemeClr val="bg1">
                    <a:lumMod val="85000"/>
                  </a:schemeClr>
                </a:solidFill>
                <a:latin typeface="Aleo-Bold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334860" y="5205197"/>
            <a:ext cx="9937966" cy="864096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>
                    <a:lumMod val="95000"/>
                  </a:schemeClr>
                </a:solidFill>
                <a:latin typeface="Aleo-BoldItalic" pitchFamily="34" charset="0"/>
              </a:defRPr>
            </a:lvl1pPr>
          </a:lstStyle>
          <a:p>
            <a:pPr lvl="0"/>
            <a:r>
              <a:rPr lang="en-US" dirty="0"/>
              <a:t>“Text Here”</a:t>
            </a:r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334860" y="5925277"/>
            <a:ext cx="9937966" cy="576064"/>
          </a:xfrm>
        </p:spPr>
        <p:txBody>
          <a:bodyPr anchor="t">
            <a:normAutofit/>
          </a:bodyPr>
          <a:lstStyle>
            <a:lvl1pPr algn="l">
              <a:defRPr sz="2933" baseline="0">
                <a:solidFill>
                  <a:schemeClr val="bg1">
                    <a:lumMod val="95000"/>
                  </a:schemeClr>
                </a:solidFill>
                <a:latin typeface="Aleo-LightItalic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250626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E49E3-3E0B-47E9-944F-A79836D6B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86A4C-5A4B-4E56-ACBC-D679D0572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1376C-2B89-4382-8D4F-E603DB8E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4546-8F9D-43BA-8628-AC57825CBA9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FB065-101E-49C6-A803-2C0C92C9F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1C707-896F-4D1E-AC92-0CE533C1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D491-FAC9-4570-B0C3-3FDCE3BA8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30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A3CC-3BA2-4E8B-9213-06E79BDB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8D08E-BFA1-47E9-958E-F2DEFA8B8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6B1B0-5FD7-48BD-9A0C-D5A75AFD9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4546-8F9D-43BA-8628-AC57825CBA9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AA4AE-55C5-4A76-A9B6-7D11E1CAA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580AC-925F-482C-A45D-054C7BB1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D491-FAC9-4570-B0C3-3FDCE3BA8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61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8A841-B815-44E4-AFE0-3549C6FE6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578A0-4FF4-4F34-99AE-42ED20918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6CC3E5-FB89-4916-A441-CC8576247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48B05-5550-4B42-8A17-CF1350280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4546-8F9D-43BA-8628-AC57825CBA9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F9508D-937B-41CA-8CED-EDA7C1889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B9D3CF-2E1B-4FBB-AC29-7D5BBCD7B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D491-FAC9-4570-B0C3-3FDCE3BA8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5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AEDB6-24FE-446D-B58D-58BB5E88D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C96D7-31A7-4B77-B354-F5CB5181A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7A749-CEAC-481A-841E-8D081317B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80F9C0-8D56-430E-A8E6-A74EF7C536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880ED0-07A1-4449-80EF-9E35D8BFC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7593FB-BD18-4C82-870A-233AC7151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4546-8F9D-43BA-8628-AC57825CBA9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47C64D-B883-4008-86B0-4C8C11BC3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FC2104-5ABE-416D-B892-8BE3EC8F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D491-FAC9-4570-B0C3-3FDCE3BA8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33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CE1CA-BB1E-4D38-88D9-8D34A0947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86CF4-975A-4B34-B754-88D832D1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4546-8F9D-43BA-8628-AC57825CBA9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A5CF1-AA5B-48D1-837B-9EF44564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8D1DC2-AF9E-4C87-B51B-3C2E0866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D491-FAC9-4570-B0C3-3FDCE3BA8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36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A1ABE0-4803-447C-BA38-C364CE20B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4546-8F9D-43BA-8628-AC57825CBA9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A4C3FD-4D02-4482-A7F6-A6A3524F0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16C15-099C-48EC-8ED3-C99BC1DBA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D491-FAC9-4570-B0C3-3FDCE3BA8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4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1D298-E74A-4AD4-83C9-F62410455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16D37-10CE-42EC-B1D9-4FE111A98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6CF6F-51D1-42A7-8202-C324978312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4D686-1F5C-4E3B-BD46-B8BE854FE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4546-8F9D-43BA-8628-AC57825CBA9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4D080-096F-4E04-BDE2-ECD63989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56E60-DDCA-463A-8872-41D51CA05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D491-FAC9-4570-B0C3-3FDCE3BA8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32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A8F0D-2029-4B19-84EC-D1707486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E3B99-5A81-4A7F-BB3A-492F4370B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FE461-D134-4F9B-BC05-AA0D6BF50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250F9-7A65-4E49-B2C2-E7D3B5BEC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4546-8F9D-43BA-8628-AC57825CBA9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6876E-0C62-40C2-9200-9DB570510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464D2-E2D1-493E-A7E7-FAF8C7224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D491-FAC9-4570-B0C3-3FDCE3BA8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3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BCBDAD-0A8B-4065-A410-1F6618F64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24E2A-AD6C-4FE1-8DB5-175711EFB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6E294-1FCC-401A-B527-8562FF68A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C4546-8F9D-43BA-8628-AC57825CBA9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DB513-5F0A-4E25-A67B-88F2C3EB0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86F42-CFC3-4DE8-AA75-DBCE6C3EB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7D491-FAC9-4570-B0C3-3FDCE3BA8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2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18" Type="http://schemas.openxmlformats.org/officeDocument/2006/relationships/image" Target="../media/image7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17" Type="http://schemas.openxmlformats.org/officeDocument/2006/relationships/image" Target="../media/image78.jpeg"/><Relationship Id="rId2" Type="http://schemas.openxmlformats.org/officeDocument/2006/relationships/image" Target="../media/image3.png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image" Target="../media/image7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3.png"/><Relationship Id="rId16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5" Type="http://schemas.openxmlformats.org/officeDocument/2006/relationships/image" Target="../media/image9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Relationship Id="rId14" Type="http://schemas.openxmlformats.org/officeDocument/2006/relationships/image" Target="../media/image9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17" Type="http://schemas.openxmlformats.org/officeDocument/2006/relationships/image" Target="../media/image108.jpeg"/><Relationship Id="rId2" Type="http://schemas.openxmlformats.org/officeDocument/2006/relationships/image" Target="../media/image3.png"/><Relationship Id="rId16" Type="http://schemas.openxmlformats.org/officeDocument/2006/relationships/image" Target="../media/image10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5" Type="http://schemas.openxmlformats.org/officeDocument/2006/relationships/image" Target="../media/image106.jpeg"/><Relationship Id="rId10" Type="http://schemas.openxmlformats.org/officeDocument/2006/relationships/image" Target="../media/image101.pn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Relationship Id="rId14" Type="http://schemas.openxmlformats.org/officeDocument/2006/relationships/image" Target="../media/image10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3.png"/><Relationship Id="rId7" Type="http://schemas.openxmlformats.org/officeDocument/2006/relationships/image" Target="../media/image117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1.png"/><Relationship Id="rId7" Type="http://schemas.openxmlformats.org/officeDocument/2006/relationships/image" Target="../media/image34.emf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.png"/><Relationship Id="rId10" Type="http://schemas.openxmlformats.org/officeDocument/2006/relationships/image" Target="../media/image37.emf"/><Relationship Id="rId4" Type="http://schemas.openxmlformats.org/officeDocument/2006/relationships/image" Target="../media/image32.png"/><Relationship Id="rId9" Type="http://schemas.openxmlformats.org/officeDocument/2006/relationships/image" Target="../media/image3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8.emf"/><Relationship Id="rId3" Type="http://schemas.openxmlformats.org/officeDocument/2006/relationships/image" Target="../media/image31.png"/><Relationship Id="rId7" Type="http://schemas.openxmlformats.org/officeDocument/2006/relationships/image" Target="../media/image43.emf"/><Relationship Id="rId12" Type="http://schemas.openxmlformats.org/officeDocument/2006/relationships/image" Target="../media/image47.emf"/><Relationship Id="rId17" Type="http://schemas.openxmlformats.org/officeDocument/2006/relationships/image" Target="../media/image5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emf"/><Relationship Id="rId11" Type="http://schemas.openxmlformats.org/officeDocument/2006/relationships/image" Target="../media/image46.emf"/><Relationship Id="rId5" Type="http://schemas.openxmlformats.org/officeDocument/2006/relationships/image" Target="../media/image41.emf"/><Relationship Id="rId15" Type="http://schemas.openxmlformats.org/officeDocument/2006/relationships/image" Target="../media/image50.emf"/><Relationship Id="rId10" Type="http://schemas.openxmlformats.org/officeDocument/2006/relationships/image" Target="../media/image3.png"/><Relationship Id="rId4" Type="http://schemas.openxmlformats.org/officeDocument/2006/relationships/image" Target="../media/image40.emf"/><Relationship Id="rId9" Type="http://schemas.openxmlformats.org/officeDocument/2006/relationships/image" Target="../media/image45.emf"/><Relationship Id="rId14" Type="http://schemas.openxmlformats.org/officeDocument/2006/relationships/image" Target="../media/image4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36EECC4F-40EA-458B-98BE-DEF6CA604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" y="-804333"/>
            <a:ext cx="12192000" cy="81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50014E-4884-4FE5-B570-222F9BD654D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1000">
                <a:schemeClr val="accent2">
                  <a:alpha val="43000"/>
                </a:schemeClr>
              </a:gs>
              <a:gs pos="98000">
                <a:srgbClr val="4472C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BEFE62-0D26-4ED2-B195-0EB7A1D78732}"/>
              </a:ext>
            </a:extLst>
          </p:cNvPr>
          <p:cNvSpPr/>
          <p:nvPr/>
        </p:nvSpPr>
        <p:spPr>
          <a:xfrm>
            <a:off x="-15206" y="5458329"/>
            <a:ext cx="12207205" cy="142658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901FE0-D955-4622-AA9D-8F5BCD33EFCF}"/>
              </a:ext>
            </a:extLst>
          </p:cNvPr>
          <p:cNvSpPr/>
          <p:nvPr/>
        </p:nvSpPr>
        <p:spPr>
          <a:xfrm>
            <a:off x="-15207" y="0"/>
            <a:ext cx="12207205" cy="10504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934D1-D98A-41E4-9723-8933656CA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318" y="447943"/>
            <a:ext cx="3144158" cy="4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7ACE5D-E53E-4E38-8BB4-593247EBC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2941" y="5233969"/>
            <a:ext cx="6570132" cy="686047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en-US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Corporate Social Responsibility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B1EABC-AD0B-4043-8DA9-6D631CDA88B5}"/>
              </a:ext>
            </a:extLst>
          </p:cNvPr>
          <p:cNvSpPr txBox="1"/>
          <p:nvPr/>
        </p:nvSpPr>
        <p:spPr>
          <a:xfrm>
            <a:off x="248351" y="6316033"/>
            <a:ext cx="6570132" cy="38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Jl. James Simanjuntak No. 1 Bontang </a:t>
            </a:r>
            <a:r>
              <a:rPr lang="en-US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Kalimantan Timur.</a:t>
            </a:r>
            <a:r>
              <a:rPr lang="pt-BR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75313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8B4D24-EB6B-4537-B979-3F6FF184E655}"/>
              </a:ext>
            </a:extLst>
          </p:cNvPr>
          <p:cNvSpPr txBox="1"/>
          <p:nvPr/>
        </p:nvSpPr>
        <p:spPr>
          <a:xfrm>
            <a:off x="2137385" y="4722561"/>
            <a:ext cx="32912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 CSR PT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Pupuk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Kaltim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1EBFA-9C12-4C6A-8C45-C33652894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9016"/>
            <a:ext cx="1872343" cy="365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4920FA-9DA5-46D3-90DF-6971DEF4E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447" y="178621"/>
            <a:ext cx="1664689" cy="7737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D71272-2AD6-4E93-B203-92584E228B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t="15" r="4668"/>
          <a:stretch/>
        </p:blipFill>
        <p:spPr>
          <a:xfrm>
            <a:off x="248351" y="3627120"/>
            <a:ext cx="1661218" cy="1621225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2FBCA4-CC8F-451B-8A63-72CC396B4A66}"/>
              </a:ext>
            </a:extLst>
          </p:cNvPr>
          <p:cNvSpPr txBox="1"/>
          <p:nvPr/>
        </p:nvSpPr>
        <p:spPr>
          <a:xfrm>
            <a:off x="2137385" y="4312547"/>
            <a:ext cx="2060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Fakhri </a:t>
            </a:r>
            <a:r>
              <a:rPr lang="en-US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Husaini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4E368E8-B5CA-435A-8324-B421F0D3C622}"/>
              </a:ext>
            </a:extLst>
          </p:cNvPr>
          <p:cNvSpPr txBox="1">
            <a:spLocks/>
          </p:cNvSpPr>
          <p:nvPr/>
        </p:nvSpPr>
        <p:spPr>
          <a:xfrm>
            <a:off x="8636434" y="5606285"/>
            <a:ext cx="3874840" cy="6860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Bontang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3 September 2020</a:t>
            </a:r>
          </a:p>
        </p:txBody>
      </p:sp>
    </p:spTree>
    <p:extLst>
      <p:ext uri="{BB962C8B-B14F-4D97-AF65-F5344CB8AC3E}">
        <p14:creationId xmlns:p14="http://schemas.microsoft.com/office/powerpoint/2010/main" val="2571211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431E67C-6CCB-44D8-8161-DC08F1116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4811">
            <a:off x="-4937796" y="-5317225"/>
            <a:ext cx="19838182" cy="1490701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918B5C0-5EC9-4953-A544-E13BFBA81D9F}"/>
              </a:ext>
            </a:extLst>
          </p:cNvPr>
          <p:cNvSpPr/>
          <p:nvPr/>
        </p:nvSpPr>
        <p:spPr>
          <a:xfrm>
            <a:off x="-7688" y="-6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59DE7-C850-42B6-8498-8D475CBD8A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B9803-0B04-4CBE-B924-081FA9BC51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32500" lnSpcReduction="20000"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CAA6A5-4F08-4EE3-B302-A4338FEB3A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A1C8D6-1743-48D1-A0BD-9170A7FC6A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9E4B1D-58A9-48C6-8944-E80AD4FADB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D9EC5-858A-45A9-9A49-2B280E4F61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32500" lnSpcReduction="20000"/>
          </a:bodyPr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695BBD-ACAA-4864-B7BE-012C06CD1C7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4025CD-21BD-4E0D-800F-7AA574F798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FD7F90-9AF7-4ECB-835E-27F2CA5F8863}"/>
              </a:ext>
            </a:extLst>
          </p:cNvPr>
          <p:cNvSpPr txBox="1"/>
          <p:nvPr/>
        </p:nvSpPr>
        <p:spPr>
          <a:xfrm>
            <a:off x="3343692" y="2425844"/>
            <a:ext cx="5202968" cy="923330"/>
          </a:xfrm>
          <a:prstGeom prst="rect">
            <a:avLst/>
          </a:prstGeom>
          <a:noFill/>
          <a:ln w="38100">
            <a:solidFill>
              <a:schemeClr val="tx1">
                <a:alpha val="40000"/>
              </a:schemeClr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Bina Wilayah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92D35B6-DF44-4421-A9A7-4B8163EE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337" y="144689"/>
            <a:ext cx="2257281" cy="3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114E400-C349-45B0-AAF7-0F1F5126C8B2}"/>
              </a:ext>
            </a:extLst>
          </p:cNvPr>
          <p:cNvSpPr txBox="1"/>
          <p:nvPr/>
        </p:nvSpPr>
        <p:spPr>
          <a:xfrm>
            <a:off x="3116956" y="3391708"/>
            <a:ext cx="5839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Pemberdayaan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Masyarakat </a:t>
            </a:r>
            <a:endParaRPr lang="en-US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D5E73C-2AD5-45A3-A220-A68B2E9A7FFA}"/>
              </a:ext>
            </a:extLst>
          </p:cNvPr>
          <p:cNvSpPr txBox="1"/>
          <p:nvPr/>
        </p:nvSpPr>
        <p:spPr>
          <a:xfrm>
            <a:off x="3288150" y="3853373"/>
            <a:ext cx="5600324" cy="2113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Pemberdayaan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Masyarakat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Pesisir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Pemberdayaan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Masyarakat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Bufferzone</a:t>
            </a:r>
            <a:endParaRPr lang="en-US" sz="1800" i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Pemberdayaan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Masyarakat Di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Luar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Bufferzone</a:t>
            </a:r>
            <a:endParaRPr lang="en-US" sz="1800" i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326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59DE7-C850-42B6-8498-8D475CBD8A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B9803-0B04-4CBE-B924-081FA9BC51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32500" lnSpcReduction="20000"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CAA6A5-4F08-4EE3-B302-A4338FEB3A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A1C8D6-1743-48D1-A0BD-9170A7FC6A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9E4B1D-58A9-48C6-8944-E80AD4FADB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D9EC5-858A-45A9-9A49-2B280E4F61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32500" lnSpcReduction="20000"/>
          </a:bodyPr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695BBD-ACAA-4864-B7BE-012C06CD1C7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4025CD-21BD-4E0D-800F-7AA574F798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FD7F90-9AF7-4ECB-835E-27F2CA5F8863}"/>
              </a:ext>
            </a:extLst>
          </p:cNvPr>
          <p:cNvSpPr txBox="1"/>
          <p:nvPr/>
        </p:nvSpPr>
        <p:spPr>
          <a:xfrm>
            <a:off x="1840712" y="690262"/>
            <a:ext cx="8141488" cy="523220"/>
          </a:xfrm>
          <a:prstGeom prst="rect">
            <a:avLst/>
          </a:prstGeom>
          <a:noFill/>
          <a:ln w="38100">
            <a:solidFill>
              <a:schemeClr val="tx1">
                <a:alpha val="40000"/>
              </a:schemeClr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Pemberdayaan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Masyarakat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Pesisir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92D35B6-DF44-4421-A9A7-4B8163EE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337" y="144689"/>
            <a:ext cx="2257281" cy="3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D6EED1E8-5B00-4C65-A22F-DDD70E4D9183}"/>
              </a:ext>
            </a:extLst>
          </p:cNvPr>
          <p:cNvSpPr>
            <a:spLocks/>
          </p:cNvSpPr>
          <p:nvPr/>
        </p:nvSpPr>
        <p:spPr bwMode="auto">
          <a:xfrm>
            <a:off x="5579488" y="1825732"/>
            <a:ext cx="1885879" cy="1888095"/>
          </a:xfrm>
          <a:custGeom>
            <a:avLst/>
            <a:gdLst>
              <a:gd name="T0" fmla="*/ 253 w 1080"/>
              <a:gd name="T1" fmla="*/ 1081 h 1081"/>
              <a:gd name="T2" fmla="*/ 253 w 1080"/>
              <a:gd name="T3" fmla="*/ 355 h 1081"/>
              <a:gd name="T4" fmla="*/ 253 w 1080"/>
              <a:gd name="T5" fmla="*/ 355 h 1081"/>
              <a:gd name="T6" fmla="*/ 253 w 1080"/>
              <a:gd name="T7" fmla="*/ 354 h 1081"/>
              <a:gd name="T8" fmla="*/ 253 w 1080"/>
              <a:gd name="T9" fmla="*/ 347 h 1081"/>
              <a:gd name="T10" fmla="*/ 220 w 1080"/>
              <a:gd name="T11" fmla="*/ 258 h 1081"/>
              <a:gd name="T12" fmla="*/ 135 w 1080"/>
              <a:gd name="T13" fmla="*/ 227 h 1081"/>
              <a:gd name="T14" fmla="*/ 135 w 1080"/>
              <a:gd name="T15" fmla="*/ 227 h 1081"/>
              <a:gd name="T16" fmla="*/ 0 w 1080"/>
              <a:gd name="T17" fmla="*/ 227 h 1081"/>
              <a:gd name="T18" fmla="*/ 0 w 1080"/>
              <a:gd name="T19" fmla="*/ 0 h 1081"/>
              <a:gd name="T20" fmla="*/ 227 w 1080"/>
              <a:gd name="T21" fmla="*/ 0 h 1081"/>
              <a:gd name="T22" fmla="*/ 227 w 1080"/>
              <a:gd name="T23" fmla="*/ 135 h 1081"/>
              <a:gd name="T24" fmla="*/ 258 w 1080"/>
              <a:gd name="T25" fmla="*/ 220 h 1081"/>
              <a:gd name="T26" fmla="*/ 345 w 1080"/>
              <a:gd name="T27" fmla="*/ 253 h 1081"/>
              <a:gd name="T28" fmla="*/ 355 w 1080"/>
              <a:gd name="T29" fmla="*/ 253 h 1081"/>
              <a:gd name="T30" fmla="*/ 1080 w 1080"/>
              <a:gd name="T31" fmla="*/ 253 h 1081"/>
              <a:gd name="T32" fmla="*/ 1080 w 1080"/>
              <a:gd name="T33" fmla="*/ 1081 h 1081"/>
              <a:gd name="T34" fmla="*/ 253 w 1080"/>
              <a:gd name="T35" fmla="*/ 1081 h 10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80" h="1081">
                <a:moveTo>
                  <a:pt x="253" y="1081"/>
                </a:moveTo>
                <a:cubicBezTo>
                  <a:pt x="253" y="355"/>
                  <a:pt x="253" y="355"/>
                  <a:pt x="253" y="355"/>
                </a:cubicBezTo>
                <a:cubicBezTo>
                  <a:pt x="253" y="355"/>
                  <a:pt x="253" y="355"/>
                  <a:pt x="253" y="355"/>
                </a:cubicBezTo>
                <a:cubicBezTo>
                  <a:pt x="253" y="355"/>
                  <a:pt x="253" y="355"/>
                  <a:pt x="253" y="354"/>
                </a:cubicBezTo>
                <a:cubicBezTo>
                  <a:pt x="253" y="347"/>
                  <a:pt x="253" y="347"/>
                  <a:pt x="253" y="347"/>
                </a:cubicBezTo>
                <a:cubicBezTo>
                  <a:pt x="252" y="329"/>
                  <a:pt x="248" y="285"/>
                  <a:pt x="220" y="258"/>
                </a:cubicBezTo>
                <a:cubicBezTo>
                  <a:pt x="186" y="227"/>
                  <a:pt x="135" y="227"/>
                  <a:pt x="135" y="227"/>
                </a:cubicBezTo>
                <a:cubicBezTo>
                  <a:pt x="135" y="227"/>
                  <a:pt x="135" y="227"/>
                  <a:pt x="135" y="227"/>
                </a:cubicBezTo>
                <a:cubicBezTo>
                  <a:pt x="0" y="227"/>
                  <a:pt x="0" y="227"/>
                  <a:pt x="0" y="227"/>
                </a:cubicBezTo>
                <a:cubicBezTo>
                  <a:pt x="0" y="0"/>
                  <a:pt x="0" y="0"/>
                  <a:pt x="0" y="0"/>
                </a:cubicBezTo>
                <a:cubicBezTo>
                  <a:pt x="227" y="0"/>
                  <a:pt x="227" y="0"/>
                  <a:pt x="227" y="0"/>
                </a:cubicBezTo>
                <a:cubicBezTo>
                  <a:pt x="227" y="135"/>
                  <a:pt x="227" y="135"/>
                  <a:pt x="227" y="135"/>
                </a:cubicBezTo>
                <a:cubicBezTo>
                  <a:pt x="227" y="135"/>
                  <a:pt x="227" y="186"/>
                  <a:pt x="258" y="220"/>
                </a:cubicBezTo>
                <a:cubicBezTo>
                  <a:pt x="284" y="248"/>
                  <a:pt x="327" y="252"/>
                  <a:pt x="345" y="253"/>
                </a:cubicBezTo>
                <a:cubicBezTo>
                  <a:pt x="355" y="253"/>
                  <a:pt x="355" y="253"/>
                  <a:pt x="355" y="253"/>
                </a:cubicBezTo>
                <a:cubicBezTo>
                  <a:pt x="1080" y="253"/>
                  <a:pt x="1080" y="253"/>
                  <a:pt x="1080" y="253"/>
                </a:cubicBezTo>
                <a:cubicBezTo>
                  <a:pt x="1080" y="1081"/>
                  <a:pt x="1080" y="1081"/>
                  <a:pt x="1080" y="1081"/>
                </a:cubicBezTo>
                <a:lnTo>
                  <a:pt x="253" y="10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AA7C6284-EC22-495D-8C5C-0BFAD631E0AC}"/>
              </a:ext>
            </a:extLst>
          </p:cNvPr>
          <p:cNvSpPr>
            <a:spLocks/>
          </p:cNvSpPr>
          <p:nvPr/>
        </p:nvSpPr>
        <p:spPr bwMode="auto">
          <a:xfrm>
            <a:off x="3907745" y="2645359"/>
            <a:ext cx="1888094" cy="1888095"/>
          </a:xfrm>
          <a:custGeom>
            <a:avLst/>
            <a:gdLst>
              <a:gd name="T0" fmla="*/ 253 w 1081"/>
              <a:gd name="T1" fmla="*/ 0 h 1081"/>
              <a:gd name="T2" fmla="*/ 253 w 1081"/>
              <a:gd name="T3" fmla="*/ 726 h 1081"/>
              <a:gd name="T4" fmla="*/ 253 w 1081"/>
              <a:gd name="T5" fmla="*/ 726 h 1081"/>
              <a:gd name="T6" fmla="*/ 253 w 1081"/>
              <a:gd name="T7" fmla="*/ 727 h 1081"/>
              <a:gd name="T8" fmla="*/ 253 w 1081"/>
              <a:gd name="T9" fmla="*/ 734 h 1081"/>
              <a:gd name="T10" fmla="*/ 220 w 1081"/>
              <a:gd name="T11" fmla="*/ 822 h 1081"/>
              <a:gd name="T12" fmla="*/ 135 w 1081"/>
              <a:gd name="T13" fmla="*/ 853 h 1081"/>
              <a:gd name="T14" fmla="*/ 136 w 1081"/>
              <a:gd name="T15" fmla="*/ 853 h 1081"/>
              <a:gd name="T16" fmla="*/ 0 w 1081"/>
              <a:gd name="T17" fmla="*/ 853 h 1081"/>
              <a:gd name="T18" fmla="*/ 0 w 1081"/>
              <a:gd name="T19" fmla="*/ 1081 h 1081"/>
              <a:gd name="T20" fmla="*/ 228 w 1081"/>
              <a:gd name="T21" fmla="*/ 1081 h 1081"/>
              <a:gd name="T22" fmla="*/ 228 w 1081"/>
              <a:gd name="T23" fmla="*/ 946 h 1081"/>
              <a:gd name="T24" fmla="*/ 259 w 1081"/>
              <a:gd name="T25" fmla="*/ 861 h 1081"/>
              <a:gd name="T26" fmla="*/ 346 w 1081"/>
              <a:gd name="T27" fmla="*/ 828 h 1081"/>
              <a:gd name="T28" fmla="*/ 356 w 1081"/>
              <a:gd name="T29" fmla="*/ 828 h 1081"/>
              <a:gd name="T30" fmla="*/ 1081 w 1081"/>
              <a:gd name="T31" fmla="*/ 828 h 1081"/>
              <a:gd name="T32" fmla="*/ 1081 w 1081"/>
              <a:gd name="T33" fmla="*/ 0 h 1081"/>
              <a:gd name="T34" fmla="*/ 253 w 1081"/>
              <a:gd name="T35" fmla="*/ 0 h 10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81" h="1081">
                <a:moveTo>
                  <a:pt x="253" y="0"/>
                </a:moveTo>
                <a:cubicBezTo>
                  <a:pt x="253" y="726"/>
                  <a:pt x="253" y="726"/>
                  <a:pt x="253" y="726"/>
                </a:cubicBezTo>
                <a:cubicBezTo>
                  <a:pt x="253" y="726"/>
                  <a:pt x="253" y="726"/>
                  <a:pt x="253" y="726"/>
                </a:cubicBezTo>
                <a:cubicBezTo>
                  <a:pt x="253" y="726"/>
                  <a:pt x="253" y="726"/>
                  <a:pt x="253" y="727"/>
                </a:cubicBezTo>
                <a:cubicBezTo>
                  <a:pt x="253" y="734"/>
                  <a:pt x="253" y="734"/>
                  <a:pt x="253" y="734"/>
                </a:cubicBezTo>
                <a:cubicBezTo>
                  <a:pt x="253" y="752"/>
                  <a:pt x="249" y="796"/>
                  <a:pt x="220" y="822"/>
                </a:cubicBezTo>
                <a:cubicBezTo>
                  <a:pt x="187" y="853"/>
                  <a:pt x="135" y="853"/>
                  <a:pt x="135" y="853"/>
                </a:cubicBezTo>
                <a:cubicBezTo>
                  <a:pt x="136" y="853"/>
                  <a:pt x="136" y="853"/>
                  <a:pt x="136" y="853"/>
                </a:cubicBezTo>
                <a:cubicBezTo>
                  <a:pt x="0" y="853"/>
                  <a:pt x="0" y="853"/>
                  <a:pt x="0" y="853"/>
                </a:cubicBezTo>
                <a:cubicBezTo>
                  <a:pt x="0" y="1081"/>
                  <a:pt x="0" y="1081"/>
                  <a:pt x="0" y="1081"/>
                </a:cubicBezTo>
                <a:cubicBezTo>
                  <a:pt x="228" y="1081"/>
                  <a:pt x="228" y="1081"/>
                  <a:pt x="228" y="1081"/>
                </a:cubicBezTo>
                <a:cubicBezTo>
                  <a:pt x="228" y="946"/>
                  <a:pt x="228" y="946"/>
                  <a:pt x="228" y="946"/>
                </a:cubicBezTo>
                <a:cubicBezTo>
                  <a:pt x="228" y="946"/>
                  <a:pt x="228" y="894"/>
                  <a:pt x="259" y="861"/>
                </a:cubicBezTo>
                <a:cubicBezTo>
                  <a:pt x="285" y="833"/>
                  <a:pt x="327" y="829"/>
                  <a:pt x="346" y="828"/>
                </a:cubicBezTo>
                <a:cubicBezTo>
                  <a:pt x="356" y="828"/>
                  <a:pt x="356" y="828"/>
                  <a:pt x="356" y="828"/>
                </a:cubicBezTo>
                <a:cubicBezTo>
                  <a:pt x="1081" y="828"/>
                  <a:pt x="1081" y="828"/>
                  <a:pt x="1081" y="828"/>
                </a:cubicBezTo>
                <a:cubicBezTo>
                  <a:pt x="1081" y="0"/>
                  <a:pt x="1081" y="0"/>
                  <a:pt x="1081" y="0"/>
                </a:cubicBezTo>
                <a:lnTo>
                  <a:pt x="25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BF877A78-22C6-40F0-8D0B-4E9EE63BDB93}"/>
              </a:ext>
            </a:extLst>
          </p:cNvPr>
          <p:cNvSpPr>
            <a:spLocks/>
          </p:cNvSpPr>
          <p:nvPr/>
        </p:nvSpPr>
        <p:spPr bwMode="auto">
          <a:xfrm>
            <a:off x="4728848" y="4314886"/>
            <a:ext cx="1888094" cy="1885880"/>
          </a:xfrm>
          <a:custGeom>
            <a:avLst/>
            <a:gdLst>
              <a:gd name="T0" fmla="*/ 828 w 1081"/>
              <a:gd name="T1" fmla="*/ 0 h 1080"/>
              <a:gd name="T2" fmla="*/ 828 w 1081"/>
              <a:gd name="T3" fmla="*/ 725 h 1080"/>
              <a:gd name="T4" fmla="*/ 828 w 1081"/>
              <a:gd name="T5" fmla="*/ 725 h 1080"/>
              <a:gd name="T6" fmla="*/ 828 w 1081"/>
              <a:gd name="T7" fmla="*/ 726 h 1080"/>
              <a:gd name="T8" fmla="*/ 828 w 1081"/>
              <a:gd name="T9" fmla="*/ 733 h 1080"/>
              <a:gd name="T10" fmla="*/ 861 w 1081"/>
              <a:gd name="T11" fmla="*/ 822 h 1080"/>
              <a:gd name="T12" fmla="*/ 946 w 1081"/>
              <a:gd name="T13" fmla="*/ 853 h 1080"/>
              <a:gd name="T14" fmla="*/ 945 w 1081"/>
              <a:gd name="T15" fmla="*/ 853 h 1080"/>
              <a:gd name="T16" fmla="*/ 1081 w 1081"/>
              <a:gd name="T17" fmla="*/ 853 h 1080"/>
              <a:gd name="T18" fmla="*/ 1081 w 1081"/>
              <a:gd name="T19" fmla="*/ 1080 h 1080"/>
              <a:gd name="T20" fmla="*/ 853 w 1081"/>
              <a:gd name="T21" fmla="*/ 1080 h 1080"/>
              <a:gd name="T22" fmla="*/ 853 w 1081"/>
              <a:gd name="T23" fmla="*/ 945 h 1080"/>
              <a:gd name="T24" fmla="*/ 822 w 1081"/>
              <a:gd name="T25" fmla="*/ 860 h 1080"/>
              <a:gd name="T26" fmla="*/ 735 w 1081"/>
              <a:gd name="T27" fmla="*/ 827 h 1080"/>
              <a:gd name="T28" fmla="*/ 726 w 1081"/>
              <a:gd name="T29" fmla="*/ 827 h 1080"/>
              <a:gd name="T30" fmla="*/ 0 w 1081"/>
              <a:gd name="T31" fmla="*/ 827 h 1080"/>
              <a:gd name="T32" fmla="*/ 0 w 1081"/>
              <a:gd name="T33" fmla="*/ 0 h 1080"/>
              <a:gd name="T34" fmla="*/ 828 w 1081"/>
              <a:gd name="T35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81" h="1080">
                <a:moveTo>
                  <a:pt x="828" y="0"/>
                </a:moveTo>
                <a:cubicBezTo>
                  <a:pt x="828" y="725"/>
                  <a:pt x="828" y="725"/>
                  <a:pt x="828" y="725"/>
                </a:cubicBezTo>
                <a:cubicBezTo>
                  <a:pt x="828" y="725"/>
                  <a:pt x="828" y="725"/>
                  <a:pt x="828" y="725"/>
                </a:cubicBezTo>
                <a:cubicBezTo>
                  <a:pt x="828" y="725"/>
                  <a:pt x="828" y="726"/>
                  <a:pt x="828" y="726"/>
                </a:cubicBezTo>
                <a:cubicBezTo>
                  <a:pt x="828" y="733"/>
                  <a:pt x="828" y="733"/>
                  <a:pt x="828" y="733"/>
                </a:cubicBezTo>
                <a:cubicBezTo>
                  <a:pt x="828" y="751"/>
                  <a:pt x="832" y="795"/>
                  <a:pt x="861" y="822"/>
                </a:cubicBezTo>
                <a:cubicBezTo>
                  <a:pt x="894" y="853"/>
                  <a:pt x="946" y="853"/>
                  <a:pt x="946" y="853"/>
                </a:cubicBezTo>
                <a:cubicBezTo>
                  <a:pt x="945" y="853"/>
                  <a:pt x="945" y="853"/>
                  <a:pt x="945" y="853"/>
                </a:cubicBezTo>
                <a:cubicBezTo>
                  <a:pt x="1081" y="853"/>
                  <a:pt x="1081" y="853"/>
                  <a:pt x="1081" y="853"/>
                </a:cubicBezTo>
                <a:cubicBezTo>
                  <a:pt x="1081" y="1080"/>
                  <a:pt x="1081" y="1080"/>
                  <a:pt x="1081" y="1080"/>
                </a:cubicBezTo>
                <a:cubicBezTo>
                  <a:pt x="853" y="1080"/>
                  <a:pt x="853" y="1080"/>
                  <a:pt x="853" y="1080"/>
                </a:cubicBezTo>
                <a:cubicBezTo>
                  <a:pt x="853" y="945"/>
                  <a:pt x="853" y="945"/>
                  <a:pt x="853" y="945"/>
                </a:cubicBezTo>
                <a:cubicBezTo>
                  <a:pt x="853" y="945"/>
                  <a:pt x="853" y="894"/>
                  <a:pt x="822" y="860"/>
                </a:cubicBezTo>
                <a:cubicBezTo>
                  <a:pt x="797" y="832"/>
                  <a:pt x="754" y="828"/>
                  <a:pt x="735" y="827"/>
                </a:cubicBezTo>
                <a:cubicBezTo>
                  <a:pt x="726" y="827"/>
                  <a:pt x="726" y="827"/>
                  <a:pt x="726" y="827"/>
                </a:cubicBezTo>
                <a:cubicBezTo>
                  <a:pt x="0" y="827"/>
                  <a:pt x="0" y="827"/>
                  <a:pt x="0" y="827"/>
                </a:cubicBezTo>
                <a:cubicBezTo>
                  <a:pt x="0" y="0"/>
                  <a:pt x="0" y="0"/>
                  <a:pt x="0" y="0"/>
                </a:cubicBezTo>
                <a:lnTo>
                  <a:pt x="8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6489762-5F92-4BA9-B0E6-A6F8A540FAEF}"/>
              </a:ext>
            </a:extLst>
          </p:cNvPr>
          <p:cNvSpPr>
            <a:spLocks/>
          </p:cNvSpPr>
          <p:nvPr/>
        </p:nvSpPr>
        <p:spPr bwMode="auto">
          <a:xfrm>
            <a:off x="6393537" y="3495998"/>
            <a:ext cx="1887356" cy="1887356"/>
          </a:xfrm>
          <a:custGeom>
            <a:avLst/>
            <a:gdLst>
              <a:gd name="T0" fmla="*/ 828 w 1081"/>
              <a:gd name="T1" fmla="*/ 1081 h 1081"/>
              <a:gd name="T2" fmla="*/ 828 w 1081"/>
              <a:gd name="T3" fmla="*/ 355 h 1081"/>
              <a:gd name="T4" fmla="*/ 828 w 1081"/>
              <a:gd name="T5" fmla="*/ 355 h 1081"/>
              <a:gd name="T6" fmla="*/ 828 w 1081"/>
              <a:gd name="T7" fmla="*/ 354 h 1081"/>
              <a:gd name="T8" fmla="*/ 828 w 1081"/>
              <a:gd name="T9" fmla="*/ 347 h 1081"/>
              <a:gd name="T10" fmla="*/ 861 w 1081"/>
              <a:gd name="T11" fmla="*/ 258 h 1081"/>
              <a:gd name="T12" fmla="*/ 946 w 1081"/>
              <a:gd name="T13" fmla="*/ 227 h 1081"/>
              <a:gd name="T14" fmla="*/ 945 w 1081"/>
              <a:gd name="T15" fmla="*/ 227 h 1081"/>
              <a:gd name="T16" fmla="*/ 1081 w 1081"/>
              <a:gd name="T17" fmla="*/ 227 h 1081"/>
              <a:gd name="T18" fmla="*/ 1081 w 1081"/>
              <a:gd name="T19" fmla="*/ 0 h 1081"/>
              <a:gd name="T20" fmla="*/ 853 w 1081"/>
              <a:gd name="T21" fmla="*/ 0 h 1081"/>
              <a:gd name="T22" fmla="*/ 853 w 1081"/>
              <a:gd name="T23" fmla="*/ 135 h 1081"/>
              <a:gd name="T24" fmla="*/ 822 w 1081"/>
              <a:gd name="T25" fmla="*/ 220 h 1081"/>
              <a:gd name="T26" fmla="*/ 735 w 1081"/>
              <a:gd name="T27" fmla="*/ 253 h 1081"/>
              <a:gd name="T28" fmla="*/ 726 w 1081"/>
              <a:gd name="T29" fmla="*/ 253 h 1081"/>
              <a:gd name="T30" fmla="*/ 0 w 1081"/>
              <a:gd name="T31" fmla="*/ 253 h 1081"/>
              <a:gd name="T32" fmla="*/ 0 w 1081"/>
              <a:gd name="T33" fmla="*/ 1081 h 1081"/>
              <a:gd name="T34" fmla="*/ 828 w 1081"/>
              <a:gd name="T35" fmla="*/ 1081 h 10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81" h="1081">
                <a:moveTo>
                  <a:pt x="828" y="1081"/>
                </a:moveTo>
                <a:cubicBezTo>
                  <a:pt x="828" y="355"/>
                  <a:pt x="828" y="355"/>
                  <a:pt x="828" y="355"/>
                </a:cubicBezTo>
                <a:cubicBezTo>
                  <a:pt x="828" y="355"/>
                  <a:pt x="828" y="355"/>
                  <a:pt x="828" y="355"/>
                </a:cubicBezTo>
                <a:cubicBezTo>
                  <a:pt x="828" y="355"/>
                  <a:pt x="828" y="355"/>
                  <a:pt x="828" y="354"/>
                </a:cubicBezTo>
                <a:cubicBezTo>
                  <a:pt x="828" y="347"/>
                  <a:pt x="828" y="347"/>
                  <a:pt x="828" y="347"/>
                </a:cubicBezTo>
                <a:cubicBezTo>
                  <a:pt x="828" y="329"/>
                  <a:pt x="832" y="285"/>
                  <a:pt x="861" y="258"/>
                </a:cubicBezTo>
                <a:cubicBezTo>
                  <a:pt x="894" y="227"/>
                  <a:pt x="946" y="227"/>
                  <a:pt x="946" y="227"/>
                </a:cubicBezTo>
                <a:cubicBezTo>
                  <a:pt x="945" y="227"/>
                  <a:pt x="945" y="227"/>
                  <a:pt x="945" y="227"/>
                </a:cubicBezTo>
                <a:cubicBezTo>
                  <a:pt x="1081" y="227"/>
                  <a:pt x="1081" y="227"/>
                  <a:pt x="1081" y="227"/>
                </a:cubicBezTo>
                <a:cubicBezTo>
                  <a:pt x="1081" y="0"/>
                  <a:pt x="1081" y="0"/>
                  <a:pt x="1081" y="0"/>
                </a:cubicBezTo>
                <a:cubicBezTo>
                  <a:pt x="853" y="0"/>
                  <a:pt x="853" y="0"/>
                  <a:pt x="853" y="0"/>
                </a:cubicBezTo>
                <a:cubicBezTo>
                  <a:pt x="853" y="135"/>
                  <a:pt x="853" y="135"/>
                  <a:pt x="853" y="135"/>
                </a:cubicBezTo>
                <a:cubicBezTo>
                  <a:pt x="853" y="135"/>
                  <a:pt x="853" y="186"/>
                  <a:pt x="822" y="220"/>
                </a:cubicBezTo>
                <a:cubicBezTo>
                  <a:pt x="797" y="248"/>
                  <a:pt x="754" y="252"/>
                  <a:pt x="735" y="253"/>
                </a:cubicBezTo>
                <a:cubicBezTo>
                  <a:pt x="726" y="253"/>
                  <a:pt x="726" y="253"/>
                  <a:pt x="726" y="253"/>
                </a:cubicBezTo>
                <a:cubicBezTo>
                  <a:pt x="0" y="253"/>
                  <a:pt x="0" y="253"/>
                  <a:pt x="0" y="253"/>
                </a:cubicBezTo>
                <a:cubicBezTo>
                  <a:pt x="0" y="1081"/>
                  <a:pt x="0" y="1081"/>
                  <a:pt x="0" y="1081"/>
                </a:cubicBezTo>
                <a:lnTo>
                  <a:pt x="828" y="10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629BC1-7575-4500-9A4F-8507C8A5A9E7}"/>
              </a:ext>
            </a:extLst>
          </p:cNvPr>
          <p:cNvSpPr txBox="1"/>
          <p:nvPr/>
        </p:nvSpPr>
        <p:spPr>
          <a:xfrm>
            <a:off x="8511606" y="2347062"/>
            <a:ext cx="28162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Pemberdayaan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Masyarakat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masyarakat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kampung di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atas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endParaRPr lang="en-US" sz="11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1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93D651-0573-4EAB-B864-2A189A172D1A}"/>
              </a:ext>
            </a:extLst>
          </p:cNvPr>
          <p:cNvSpPr txBox="1"/>
          <p:nvPr/>
        </p:nvSpPr>
        <p:spPr>
          <a:xfrm>
            <a:off x="8500115" y="2057453"/>
            <a:ext cx="258711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Living in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Malahing</a:t>
            </a:r>
            <a:endParaRPr lang="en-US" sz="12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Group 11">
            <a:extLst>
              <a:ext uri="{FF2B5EF4-FFF2-40B4-BE49-F238E27FC236}">
                <a16:creationId xmlns:a16="http://schemas.microsoft.com/office/drawing/2014/main" id="{32ADC025-515B-4269-82EF-452C4F8BC73B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>
            <a:off x="7940674" y="2268273"/>
            <a:ext cx="307985" cy="341515"/>
            <a:chOff x="4926" y="1331"/>
            <a:chExt cx="248" cy="275"/>
          </a:xfrm>
          <a:solidFill>
            <a:schemeClr val="accent2"/>
          </a:solidFill>
        </p:grpSpPr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CA8CB7EB-8E70-4C75-B8C3-C6E1AEF4D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331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4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4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8"/>
                    <a:pt x="266" y="34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EC34EFC5-E98F-4C03-B237-EDA44B319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417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4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4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9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9"/>
                    <a:pt x="266" y="34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273F1C68-CA82-4CA5-BB98-FC1AB7C2F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502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5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5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9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9"/>
                    <a:pt x="266" y="35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" name="Group 11">
            <a:extLst>
              <a:ext uri="{FF2B5EF4-FFF2-40B4-BE49-F238E27FC236}">
                <a16:creationId xmlns:a16="http://schemas.microsoft.com/office/drawing/2014/main" id="{8F2A2906-49FD-4A98-925E-6D68AB5D62A1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 flipH="1">
            <a:off x="7539024" y="5838131"/>
            <a:ext cx="307985" cy="341515"/>
            <a:chOff x="4926" y="1331"/>
            <a:chExt cx="248" cy="275"/>
          </a:xfrm>
          <a:solidFill>
            <a:schemeClr val="accent1"/>
          </a:solidFill>
        </p:grpSpPr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15D70509-1697-4110-96DF-9435F7BBA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331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4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4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8"/>
                    <a:pt x="266" y="34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A3A70453-E548-49CB-8362-6666A59F8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417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4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4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9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9"/>
                    <a:pt x="266" y="34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A30FCC38-8B36-4A56-A0EC-3C13A0007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502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5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5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9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9"/>
                    <a:pt x="266" y="35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" name="Group 11">
            <a:extLst>
              <a:ext uri="{FF2B5EF4-FFF2-40B4-BE49-F238E27FC236}">
                <a16:creationId xmlns:a16="http://schemas.microsoft.com/office/drawing/2014/main" id="{CA74E5D0-9413-4F06-A121-3218156329B5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3952199" y="5427567"/>
            <a:ext cx="307985" cy="341515"/>
            <a:chOff x="4926" y="1331"/>
            <a:chExt cx="248" cy="275"/>
          </a:xfrm>
          <a:solidFill>
            <a:schemeClr val="accent2"/>
          </a:solidFill>
        </p:grpSpPr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40A05C1E-444F-4E8F-9AEE-7F688CDA1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331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4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4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8"/>
                    <a:pt x="266" y="34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7C38A076-2B5D-444A-8C63-8E9DA6840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417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4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4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9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9"/>
                    <a:pt x="266" y="34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99640EA7-B5FA-42FC-9756-2ADBDAE1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502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5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5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9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9"/>
                    <a:pt x="266" y="35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7" name="Group 11">
            <a:extLst>
              <a:ext uri="{FF2B5EF4-FFF2-40B4-BE49-F238E27FC236}">
                <a16:creationId xmlns:a16="http://schemas.microsoft.com/office/drawing/2014/main" id="{181FFFB1-B328-4EC8-B7D3-003F494E194A}"/>
              </a:ext>
            </a:extLst>
          </p:cNvPr>
          <p:cNvGrpSpPr>
            <a:grpSpLocks noChangeAspect="1"/>
          </p:cNvGrpSpPr>
          <p:nvPr/>
        </p:nvGrpSpPr>
        <p:grpSpPr bwMode="auto">
          <a:xfrm rot="5400000" flipH="1">
            <a:off x="4364927" y="1857873"/>
            <a:ext cx="307985" cy="341515"/>
            <a:chOff x="4926" y="1331"/>
            <a:chExt cx="248" cy="275"/>
          </a:xfrm>
          <a:solidFill>
            <a:schemeClr val="accent1"/>
          </a:solidFill>
        </p:grpSpPr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9C56469B-6795-4BAC-BB86-D1BD851E8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331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4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4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8"/>
                    <a:pt x="266" y="34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748A6228-2B3A-439C-8C6C-864E30629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417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4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4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9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9"/>
                    <a:pt x="266" y="34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E59A36C4-894F-478A-932A-613531EBA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502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5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5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9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9"/>
                    <a:pt x="266" y="35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6B5D2B3D-1F9B-4973-888E-C4098217FA10}"/>
              </a:ext>
            </a:extLst>
          </p:cNvPr>
          <p:cNvSpPr txBox="1"/>
          <p:nvPr/>
        </p:nvSpPr>
        <p:spPr>
          <a:xfrm>
            <a:off x="5646542" y="1891498"/>
            <a:ext cx="27251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01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5D917B6-A454-479D-BDBD-EAFD9094C267}"/>
              </a:ext>
            </a:extLst>
          </p:cNvPr>
          <p:cNvSpPr txBox="1"/>
          <p:nvPr/>
        </p:nvSpPr>
        <p:spPr>
          <a:xfrm>
            <a:off x="7944125" y="3565096"/>
            <a:ext cx="2725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02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1F6198A-BEC6-47E3-8352-7F5F1B362AE3}"/>
              </a:ext>
            </a:extLst>
          </p:cNvPr>
          <p:cNvSpPr txBox="1"/>
          <p:nvPr/>
        </p:nvSpPr>
        <p:spPr>
          <a:xfrm>
            <a:off x="6280579" y="5888985"/>
            <a:ext cx="27251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03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350DA98-BE4C-46B1-8394-59BC079BC3EF}"/>
              </a:ext>
            </a:extLst>
          </p:cNvPr>
          <p:cNvSpPr txBox="1"/>
          <p:nvPr/>
        </p:nvSpPr>
        <p:spPr>
          <a:xfrm>
            <a:off x="3969936" y="4215582"/>
            <a:ext cx="27251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04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64C5EC4D-5504-4C44-BEE8-9A2484011F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7345" y="2344993"/>
            <a:ext cx="1503973" cy="149710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18445C2-9A32-4647-81F8-A20E6115E2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4272" y="4007774"/>
            <a:ext cx="1513369" cy="1497101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E47592EF-A741-4A94-825E-95CC65B37CE6}"/>
              </a:ext>
            </a:extLst>
          </p:cNvPr>
          <p:cNvSpPr txBox="1"/>
          <p:nvPr/>
        </p:nvSpPr>
        <p:spPr>
          <a:xfrm>
            <a:off x="8500115" y="4640739"/>
            <a:ext cx="3100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Server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Budi oleh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Kelompok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Telok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Bangko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BBB8DBD-4507-4990-A615-D7EF9601560D}"/>
              </a:ext>
            </a:extLst>
          </p:cNvPr>
          <p:cNvSpPr txBox="1"/>
          <p:nvPr/>
        </p:nvSpPr>
        <p:spPr>
          <a:xfrm>
            <a:off x="8595390" y="5195495"/>
            <a:ext cx="277362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konservasi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diversifikasi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mangrove dan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budidaya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kepiting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menuju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eduekowisata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Mangrove</a:t>
            </a:r>
          </a:p>
          <a:p>
            <a:pPr algn="just"/>
            <a:endParaRPr lang="en-US" sz="11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EBF7E59-BEB2-4A19-A5F2-027E2575222A}"/>
              </a:ext>
            </a:extLst>
          </p:cNvPr>
          <p:cNvSpPr txBox="1"/>
          <p:nvPr/>
        </p:nvSpPr>
        <p:spPr>
          <a:xfrm>
            <a:off x="772544" y="4697932"/>
            <a:ext cx="3100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Pemberdayaan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Masyarakat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Keramba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Jaring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Apung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70C8688-9E74-4FE7-9853-CD7A5A033831}"/>
              </a:ext>
            </a:extLst>
          </p:cNvPr>
          <p:cNvSpPr txBox="1"/>
          <p:nvPr/>
        </p:nvSpPr>
        <p:spPr>
          <a:xfrm>
            <a:off x="867819" y="5201888"/>
            <a:ext cx="277362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kemaritiman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berupa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budidaya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kerapu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lobster,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ikan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kakap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ikan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putih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biota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lainnya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serta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olahannya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52A7606-B3AB-4DB4-B994-5510D5E3DD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3273" y="4140696"/>
            <a:ext cx="1549030" cy="1533836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3664A403-00AC-4384-8029-BCF9F5FDCB69}"/>
              </a:ext>
            </a:extLst>
          </p:cNvPr>
          <p:cNvSpPr txBox="1"/>
          <p:nvPr/>
        </p:nvSpPr>
        <p:spPr>
          <a:xfrm>
            <a:off x="847810" y="2579632"/>
            <a:ext cx="28162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Pengembangan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konservasi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terumbu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karang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buatan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budidaya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keramba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jaring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tancap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US" sz="11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58D5158-10A9-4DF5-9F2E-F9E51646C9C8}"/>
              </a:ext>
            </a:extLst>
          </p:cNvPr>
          <p:cNvSpPr txBox="1"/>
          <p:nvPr/>
        </p:nvSpPr>
        <p:spPr>
          <a:xfrm>
            <a:off x="847810" y="2119208"/>
            <a:ext cx="3167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Pemberdayaan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Masyarakat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Terumbu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Karang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Buatan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C9A5E06E-EDA3-41B3-BCA8-990FB2163A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2739" y="2504229"/>
            <a:ext cx="1530227" cy="15197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84E52E-70DD-4124-91E8-032FACD3E5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08" y="3107603"/>
            <a:ext cx="928536" cy="6964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7BFD01-9F8D-4D2F-85F3-F4FD69182B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94" y="2777202"/>
            <a:ext cx="986899" cy="7401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405D56-7F01-493B-81A4-1976295F21F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7146" y="2777201"/>
            <a:ext cx="1110176" cy="7401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3A0F12-889D-417B-A666-5B4C849CC0A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9241" y="2784890"/>
            <a:ext cx="986822" cy="7401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E27582-308A-41EA-BC71-7FE0DE0AE77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73" y="5833502"/>
            <a:ext cx="923431" cy="6951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6D6403C-1507-49ED-BBD7-3EDB13F40C6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178" y="3097623"/>
            <a:ext cx="955389" cy="7165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9BF693C-5CD6-4D73-A4ED-2530B6C950A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293" y="3109056"/>
            <a:ext cx="950291" cy="7127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0970E28-8A3A-4465-B59B-5FBF606EB4D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03" y="5833501"/>
            <a:ext cx="926827" cy="6951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8E86705-9610-4447-966C-7D144C400D2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711" y="5827621"/>
            <a:ext cx="1044907" cy="6966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18ED657-5B7D-425F-A44C-DAC2D34BBE9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2278" y="5854895"/>
            <a:ext cx="1008161" cy="7174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B54E585-DBA9-4D22-9819-2CC57E361E3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349" y="5864470"/>
            <a:ext cx="1044908" cy="6982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30426ED-6888-45D2-838C-3B23C251B1F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842" y="5854310"/>
            <a:ext cx="1067584" cy="7134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ADD5DD06-DE28-4CF4-827A-55D475DA24F5}"/>
              </a:ext>
            </a:extLst>
          </p:cNvPr>
          <p:cNvSpPr/>
          <p:nvPr/>
        </p:nvSpPr>
        <p:spPr>
          <a:xfrm>
            <a:off x="-15205" y="6659560"/>
            <a:ext cx="6934193" cy="1984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F1DD607-88C4-44E3-A9D8-42DB34FD28E9}"/>
              </a:ext>
            </a:extLst>
          </p:cNvPr>
          <p:cNvSpPr/>
          <p:nvPr/>
        </p:nvSpPr>
        <p:spPr>
          <a:xfrm>
            <a:off x="9220009" y="6651235"/>
            <a:ext cx="2971991" cy="2078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4C65826-379A-42CA-865B-E4041D31F4DF}"/>
              </a:ext>
            </a:extLst>
          </p:cNvPr>
          <p:cNvSpPr/>
          <p:nvPr/>
        </p:nvSpPr>
        <p:spPr>
          <a:xfrm>
            <a:off x="7062457" y="6650111"/>
            <a:ext cx="2043252" cy="2078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42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59DE7-C850-42B6-8498-8D475CBD8A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B9803-0B04-4CBE-B924-081FA9BC51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32500" lnSpcReduction="20000"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CAA6A5-4F08-4EE3-B302-A4338FEB3A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A1C8D6-1743-48D1-A0BD-9170A7FC6A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9E4B1D-58A9-48C6-8944-E80AD4FADB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D9EC5-858A-45A9-9A49-2B280E4F61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32500" lnSpcReduction="20000"/>
          </a:bodyPr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695BBD-ACAA-4864-B7BE-012C06CD1C7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4025CD-21BD-4E0D-800F-7AA574F798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FD7F90-9AF7-4ECB-835E-27F2CA5F8863}"/>
              </a:ext>
            </a:extLst>
          </p:cNvPr>
          <p:cNvSpPr txBox="1"/>
          <p:nvPr/>
        </p:nvSpPr>
        <p:spPr>
          <a:xfrm>
            <a:off x="1840711" y="690262"/>
            <a:ext cx="8945275" cy="523220"/>
          </a:xfrm>
          <a:prstGeom prst="rect">
            <a:avLst/>
          </a:prstGeom>
          <a:noFill/>
          <a:ln w="38100">
            <a:solidFill>
              <a:schemeClr val="tx1">
                <a:alpha val="40000"/>
              </a:schemeClr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Pemberdayaan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Masyarakat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Bufferzone</a:t>
            </a:r>
            <a:endParaRPr lang="en-US" sz="2800" b="1" i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92D35B6-DF44-4421-A9A7-4B8163EE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337" y="144689"/>
            <a:ext cx="2257281" cy="3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DFD4F1E5-62FA-4498-B0C9-E27DB636A2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1932" y="1355553"/>
            <a:ext cx="2472426" cy="1699769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526D051-1096-4D43-8C7E-5F1B7D70B0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4192" y="3170147"/>
            <a:ext cx="2472424" cy="1636441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2284475C-F79E-4AE3-8650-8A36EF4D350C}"/>
              </a:ext>
            </a:extLst>
          </p:cNvPr>
          <p:cNvSpPr/>
          <p:nvPr/>
        </p:nvSpPr>
        <p:spPr>
          <a:xfrm>
            <a:off x="2190980" y="3148121"/>
            <a:ext cx="5697427" cy="163644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C097298-C749-4267-A556-14C7CF7BFC20}"/>
              </a:ext>
            </a:extLst>
          </p:cNvPr>
          <p:cNvSpPr/>
          <p:nvPr/>
        </p:nvSpPr>
        <p:spPr>
          <a:xfrm>
            <a:off x="4540166" y="1372160"/>
            <a:ext cx="6188832" cy="163644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7CC74CD-FDA0-4BB0-AB86-C5FA2688F4EE}"/>
              </a:ext>
            </a:extLst>
          </p:cNvPr>
          <p:cNvSpPr/>
          <p:nvPr/>
        </p:nvSpPr>
        <p:spPr>
          <a:xfrm>
            <a:off x="4570140" y="4946108"/>
            <a:ext cx="6158858" cy="163644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5472D8C-9DB5-44D6-B3DE-C7BE374F4C54}"/>
              </a:ext>
            </a:extLst>
          </p:cNvPr>
          <p:cNvSpPr txBox="1"/>
          <p:nvPr/>
        </p:nvSpPr>
        <p:spPr>
          <a:xfrm>
            <a:off x="4540166" y="1348233"/>
            <a:ext cx="81000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en-US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Pemberdayaan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Pemuda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Loktuan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Melalui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Ternak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Terintegrasi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Manubakka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200" dirty="0"/>
          </a:p>
        </p:txBody>
      </p:sp>
      <p:sp>
        <p:nvSpPr>
          <p:cNvPr id="113" name="Picture Placeholder 6">
            <a:extLst>
              <a:ext uri="{FF2B5EF4-FFF2-40B4-BE49-F238E27FC236}">
                <a16:creationId xmlns:a16="http://schemas.microsoft.com/office/drawing/2014/main" id="{D8FBE7C9-20DD-4EBC-B991-63A17462898F}"/>
              </a:ext>
            </a:extLst>
          </p:cNvPr>
          <p:cNvSpPr>
            <a:spLocks noGrp="1"/>
          </p:cNvSpPr>
          <p:nvPr/>
        </p:nvSpPr>
        <p:spPr>
          <a:xfrm rot="16200000">
            <a:off x="5481920" y="3897022"/>
            <a:ext cx="918348" cy="714181"/>
          </a:xfrm>
          <a:prstGeom prst="rect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5" name="Picture Placeholder 10">
            <a:extLst>
              <a:ext uri="{FF2B5EF4-FFF2-40B4-BE49-F238E27FC236}">
                <a16:creationId xmlns:a16="http://schemas.microsoft.com/office/drawing/2014/main" id="{34B2EA1C-2184-4AF8-80F4-30CC520C8DF4}"/>
              </a:ext>
            </a:extLst>
          </p:cNvPr>
          <p:cNvSpPr>
            <a:spLocks noGrp="1"/>
          </p:cNvSpPr>
          <p:nvPr/>
        </p:nvSpPr>
        <p:spPr>
          <a:xfrm>
            <a:off x="2375815" y="3810715"/>
            <a:ext cx="1341296" cy="902572"/>
          </a:xfrm>
          <a:prstGeom prst="rect">
            <a:avLst/>
          </a:prstGeom>
          <a:blipFill dpi="0"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7" name="Picture Placeholder 16">
            <a:extLst>
              <a:ext uri="{FF2B5EF4-FFF2-40B4-BE49-F238E27FC236}">
                <a16:creationId xmlns:a16="http://schemas.microsoft.com/office/drawing/2014/main" id="{17D8998A-4146-4F4D-9453-45B91515F66E}"/>
              </a:ext>
            </a:extLst>
          </p:cNvPr>
          <p:cNvSpPr>
            <a:spLocks noGrp="1"/>
          </p:cNvSpPr>
          <p:nvPr/>
        </p:nvSpPr>
        <p:spPr>
          <a:xfrm>
            <a:off x="3996517" y="3810701"/>
            <a:ext cx="1358880" cy="912341"/>
          </a:xfrm>
          <a:prstGeom prst="rect">
            <a:avLst/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9" name="Picture Placeholder 20">
            <a:extLst>
              <a:ext uri="{FF2B5EF4-FFF2-40B4-BE49-F238E27FC236}">
                <a16:creationId xmlns:a16="http://schemas.microsoft.com/office/drawing/2014/main" id="{1CD21D7C-9D26-4509-AE06-F7614B53B347}"/>
              </a:ext>
            </a:extLst>
          </p:cNvPr>
          <p:cNvSpPr>
            <a:spLocks noGrp="1"/>
          </p:cNvSpPr>
          <p:nvPr/>
        </p:nvSpPr>
        <p:spPr>
          <a:xfrm>
            <a:off x="6484930" y="3804694"/>
            <a:ext cx="1268542" cy="918348"/>
          </a:xfrm>
          <a:prstGeom prst="rect">
            <a:avLst/>
          </a:prstGeom>
          <a:blipFill dpi="0"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090739CC-2678-4933-9456-43C7B4AD228B}"/>
              </a:ext>
            </a:extLst>
          </p:cNvPr>
          <p:cNvSpPr txBox="1"/>
          <p:nvPr/>
        </p:nvSpPr>
        <p:spPr>
          <a:xfrm>
            <a:off x="4570140" y="4942718"/>
            <a:ext cx="88290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en-US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Pemberdayaan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Masyarakat </a:t>
            </a:r>
            <a:r>
              <a:rPr lang="en-US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Cangkang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Salona</a:t>
            </a:r>
            <a:endParaRPr lang="en-US" sz="1200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65627B3-E1E9-480F-AFB4-B49D6130A39E}"/>
              </a:ext>
            </a:extLst>
          </p:cNvPr>
          <p:cNvSpPr txBox="1"/>
          <p:nvPr/>
        </p:nvSpPr>
        <p:spPr>
          <a:xfrm>
            <a:off x="2089609" y="3455760"/>
            <a:ext cx="5550258" cy="276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altLang="ko-KR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Budidaya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Tanaman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Obat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Keluarga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altLang="ko-KR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diversifikasi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turunan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altLang="ko-KR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jasa</a:t>
            </a:r>
            <a:endParaRPr lang="en-US" altLang="ko-K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E899A7D-97C6-4AF1-B940-BCF344B45F19}"/>
              </a:ext>
            </a:extLst>
          </p:cNvPr>
          <p:cNvSpPr txBox="1"/>
          <p:nvPr/>
        </p:nvSpPr>
        <p:spPr>
          <a:xfrm>
            <a:off x="2190980" y="3197773"/>
            <a:ext cx="4416877" cy="276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Budiman </a:t>
            </a:r>
            <a:r>
              <a:rPr lang="en-US" altLang="ko-KR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Oke</a:t>
            </a:r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oleh </a:t>
            </a:r>
            <a:r>
              <a:rPr lang="en-US" altLang="ko-KR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Kelompok</a:t>
            </a:r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Makrifah</a:t>
            </a:r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Herbal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FBE6D3A-AA7C-464A-A0BA-C959578A9273}"/>
              </a:ext>
            </a:extLst>
          </p:cNvPr>
          <p:cNvSpPr txBox="1"/>
          <p:nvPr/>
        </p:nvSpPr>
        <p:spPr>
          <a:xfrm>
            <a:off x="4570140" y="1755520"/>
            <a:ext cx="5295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Peternakan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terintegrasi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BSF dan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produksi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pupuk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kandang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200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2781781-1590-47C5-8034-738B6F2BA401}"/>
              </a:ext>
            </a:extLst>
          </p:cNvPr>
          <p:cNvSpPr txBox="1"/>
          <p:nvPr/>
        </p:nvSpPr>
        <p:spPr>
          <a:xfrm>
            <a:off x="4570140" y="5156798"/>
            <a:ext cx="6158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latin typeface="Tahoma" panose="020B0604030504040204" pitchFamily="34" charset="0"/>
              </a:rPr>
              <a:t>Pengolahan</a:t>
            </a:r>
            <a:r>
              <a:rPr lang="en-GB" sz="1200" dirty="0">
                <a:latin typeface="Tahoma" panose="020B0604030504040204" pitchFamily="34" charset="0"/>
              </a:rPr>
              <a:t> </a:t>
            </a:r>
            <a:r>
              <a:rPr lang="en-GB" sz="1200" dirty="0" err="1">
                <a:latin typeface="Tahoma" panose="020B0604030504040204" pitchFamily="34" charset="0"/>
              </a:rPr>
              <a:t>Cangkang</a:t>
            </a:r>
            <a:r>
              <a:rPr lang="en-GB" sz="1200" dirty="0">
                <a:latin typeface="Tahoma" panose="020B0604030504040204" pitchFamily="34" charset="0"/>
              </a:rPr>
              <a:t> </a:t>
            </a:r>
            <a:r>
              <a:rPr lang="en-GB" sz="1200" dirty="0" err="1">
                <a:latin typeface="Tahoma" panose="020B0604030504040204" pitchFamily="34" charset="0"/>
              </a:rPr>
              <a:t>Kepiting</a:t>
            </a:r>
            <a:r>
              <a:rPr lang="en-GB" sz="1200" dirty="0">
                <a:latin typeface="Tahoma" panose="020B0604030504040204" pitchFamily="34" charset="0"/>
              </a:rPr>
              <a:t> </a:t>
            </a:r>
            <a:r>
              <a:rPr lang="en-GB" sz="1200" dirty="0" err="1">
                <a:latin typeface="Tahoma" panose="020B0604030504040204" pitchFamily="34" charset="0"/>
              </a:rPr>
              <a:t>menjadi</a:t>
            </a:r>
            <a:r>
              <a:rPr lang="en-GB" sz="1200" dirty="0">
                <a:latin typeface="Tahoma" panose="020B0604030504040204" pitchFamily="34" charset="0"/>
              </a:rPr>
              <a:t> </a:t>
            </a:r>
            <a:r>
              <a:rPr lang="en-GB" sz="1200" dirty="0" err="1">
                <a:latin typeface="Tahoma" panose="020B0604030504040204" pitchFamily="34" charset="0"/>
              </a:rPr>
              <a:t>pupuk</a:t>
            </a:r>
            <a:r>
              <a:rPr lang="en-GB" sz="1200" dirty="0">
                <a:latin typeface="Tahoma" panose="020B0604030504040204" pitchFamily="34" charset="0"/>
              </a:rPr>
              <a:t> </a:t>
            </a:r>
            <a:r>
              <a:rPr lang="en-GB" sz="1200" dirty="0" err="1">
                <a:latin typeface="Tahoma" panose="020B0604030504040204" pitchFamily="34" charset="0"/>
              </a:rPr>
              <a:t>kitosan</a:t>
            </a:r>
            <a:r>
              <a:rPr lang="en-GB" sz="1200" dirty="0">
                <a:latin typeface="Tahoma" panose="020B0604030504040204" pitchFamily="34" charset="0"/>
              </a:rPr>
              <a:t> dan </a:t>
            </a:r>
            <a:r>
              <a:rPr lang="en-GB" sz="1200" dirty="0" err="1">
                <a:latin typeface="Tahoma" panose="020B0604030504040204" pitchFamily="34" charset="0"/>
              </a:rPr>
              <a:t>demplot</a:t>
            </a:r>
            <a:r>
              <a:rPr lang="en-GB" sz="1200" dirty="0">
                <a:latin typeface="Tahoma" panose="020B0604030504040204" pitchFamily="34" charset="0"/>
              </a:rPr>
              <a:t> </a:t>
            </a:r>
            <a:r>
              <a:rPr lang="en-GB" sz="1200" dirty="0" err="1">
                <a:latin typeface="Tahoma" panose="020B0604030504040204" pitchFamily="34" charset="0"/>
              </a:rPr>
              <a:t>percobaan</a:t>
            </a:r>
            <a:endParaRPr lang="en-US" sz="1200" dirty="0"/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94308DA1-4C70-49ED-830F-FF20F3B13FC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403" y="2023230"/>
            <a:ext cx="1357722" cy="90479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D2E75BA5-DAA6-4A7B-BD47-E441816FF1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681" y="2029436"/>
            <a:ext cx="1359568" cy="89859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40C1C913-ED7C-484C-89AA-C6EFA81583A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842" y="2055594"/>
            <a:ext cx="1161078" cy="87080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92F9706D-A21E-4B2B-A445-3776F4562CE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832" y="2056321"/>
            <a:ext cx="623173" cy="87080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F979E5CE-E013-4D46-94EA-9CCC8EED0C0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3"/>
          <a:stretch/>
        </p:blipFill>
        <p:spPr>
          <a:xfrm rot="5400000">
            <a:off x="2373843" y="4486401"/>
            <a:ext cx="1661284" cy="2415532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4FBD7B96-579B-43BF-B463-85FBCAF2653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652" y="5522587"/>
            <a:ext cx="1730574" cy="97844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44428B1C-88D7-4507-9182-54C954C4564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3" y="5508096"/>
            <a:ext cx="1323908" cy="99293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E936E428-1B99-4DD9-A160-957D96297EA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7382" y="5510221"/>
            <a:ext cx="670346" cy="99154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45054E26-DE6D-4784-9F34-F58E7DBC1D5B}"/>
              </a:ext>
            </a:extLst>
          </p:cNvPr>
          <p:cNvSpPr/>
          <p:nvPr/>
        </p:nvSpPr>
        <p:spPr>
          <a:xfrm>
            <a:off x="-15205" y="6659560"/>
            <a:ext cx="6934193" cy="1984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DF2805DD-778B-4DF9-BE13-387418C02015}"/>
              </a:ext>
            </a:extLst>
          </p:cNvPr>
          <p:cNvSpPr/>
          <p:nvPr/>
        </p:nvSpPr>
        <p:spPr>
          <a:xfrm>
            <a:off x="9220009" y="6651235"/>
            <a:ext cx="2971991" cy="2078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E06FF6FC-50C8-424E-834A-BDAE9D593BD9}"/>
              </a:ext>
            </a:extLst>
          </p:cNvPr>
          <p:cNvSpPr/>
          <p:nvPr/>
        </p:nvSpPr>
        <p:spPr>
          <a:xfrm>
            <a:off x="7062457" y="6650111"/>
            <a:ext cx="2043252" cy="2078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09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59DE7-C850-42B6-8498-8D475CBD8A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B9803-0B04-4CBE-B924-081FA9BC51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32500" lnSpcReduction="20000"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CAA6A5-4F08-4EE3-B302-A4338FEB3A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A1C8D6-1743-48D1-A0BD-9170A7FC6A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9E4B1D-58A9-48C6-8944-E80AD4FADB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D9EC5-858A-45A9-9A49-2B280E4F61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32500" lnSpcReduction="20000"/>
          </a:bodyPr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695BBD-ACAA-4864-B7BE-012C06CD1C7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4025CD-21BD-4E0D-800F-7AA574F798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FD7F90-9AF7-4ECB-835E-27F2CA5F8863}"/>
              </a:ext>
            </a:extLst>
          </p:cNvPr>
          <p:cNvSpPr txBox="1"/>
          <p:nvPr/>
        </p:nvSpPr>
        <p:spPr>
          <a:xfrm>
            <a:off x="1489132" y="717304"/>
            <a:ext cx="10159907" cy="523220"/>
          </a:xfrm>
          <a:prstGeom prst="rect">
            <a:avLst/>
          </a:prstGeom>
          <a:noFill/>
          <a:ln w="38100">
            <a:solidFill>
              <a:schemeClr val="tx1">
                <a:alpha val="40000"/>
              </a:schemeClr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Pemberdayaan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Masyarakat Di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Luar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Bufferzone</a:t>
            </a:r>
            <a:endParaRPr lang="en-US" sz="2800" b="1" i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92D35B6-DF44-4421-A9A7-4B8163EE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337" y="144689"/>
            <a:ext cx="2257281" cy="3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ABA93C69-7367-493A-9C7A-D33417BFB76F}"/>
              </a:ext>
            </a:extLst>
          </p:cNvPr>
          <p:cNvSpPr>
            <a:spLocks/>
          </p:cNvSpPr>
          <p:nvPr/>
        </p:nvSpPr>
        <p:spPr bwMode="auto">
          <a:xfrm>
            <a:off x="5579488" y="1825732"/>
            <a:ext cx="1885879" cy="1888095"/>
          </a:xfrm>
          <a:custGeom>
            <a:avLst/>
            <a:gdLst>
              <a:gd name="T0" fmla="*/ 253 w 1080"/>
              <a:gd name="T1" fmla="*/ 1081 h 1081"/>
              <a:gd name="T2" fmla="*/ 253 w 1080"/>
              <a:gd name="T3" fmla="*/ 355 h 1081"/>
              <a:gd name="T4" fmla="*/ 253 w 1080"/>
              <a:gd name="T5" fmla="*/ 355 h 1081"/>
              <a:gd name="T6" fmla="*/ 253 w 1080"/>
              <a:gd name="T7" fmla="*/ 354 h 1081"/>
              <a:gd name="T8" fmla="*/ 253 w 1080"/>
              <a:gd name="T9" fmla="*/ 347 h 1081"/>
              <a:gd name="T10" fmla="*/ 220 w 1080"/>
              <a:gd name="T11" fmla="*/ 258 h 1081"/>
              <a:gd name="T12" fmla="*/ 135 w 1080"/>
              <a:gd name="T13" fmla="*/ 227 h 1081"/>
              <a:gd name="T14" fmla="*/ 135 w 1080"/>
              <a:gd name="T15" fmla="*/ 227 h 1081"/>
              <a:gd name="T16" fmla="*/ 0 w 1080"/>
              <a:gd name="T17" fmla="*/ 227 h 1081"/>
              <a:gd name="T18" fmla="*/ 0 w 1080"/>
              <a:gd name="T19" fmla="*/ 0 h 1081"/>
              <a:gd name="T20" fmla="*/ 227 w 1080"/>
              <a:gd name="T21" fmla="*/ 0 h 1081"/>
              <a:gd name="T22" fmla="*/ 227 w 1080"/>
              <a:gd name="T23" fmla="*/ 135 h 1081"/>
              <a:gd name="T24" fmla="*/ 258 w 1080"/>
              <a:gd name="T25" fmla="*/ 220 h 1081"/>
              <a:gd name="T26" fmla="*/ 345 w 1080"/>
              <a:gd name="T27" fmla="*/ 253 h 1081"/>
              <a:gd name="T28" fmla="*/ 355 w 1080"/>
              <a:gd name="T29" fmla="*/ 253 h 1081"/>
              <a:gd name="T30" fmla="*/ 1080 w 1080"/>
              <a:gd name="T31" fmla="*/ 253 h 1081"/>
              <a:gd name="T32" fmla="*/ 1080 w 1080"/>
              <a:gd name="T33" fmla="*/ 1081 h 1081"/>
              <a:gd name="T34" fmla="*/ 253 w 1080"/>
              <a:gd name="T35" fmla="*/ 1081 h 10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80" h="1081">
                <a:moveTo>
                  <a:pt x="253" y="1081"/>
                </a:moveTo>
                <a:cubicBezTo>
                  <a:pt x="253" y="355"/>
                  <a:pt x="253" y="355"/>
                  <a:pt x="253" y="355"/>
                </a:cubicBezTo>
                <a:cubicBezTo>
                  <a:pt x="253" y="355"/>
                  <a:pt x="253" y="355"/>
                  <a:pt x="253" y="355"/>
                </a:cubicBezTo>
                <a:cubicBezTo>
                  <a:pt x="253" y="355"/>
                  <a:pt x="253" y="355"/>
                  <a:pt x="253" y="354"/>
                </a:cubicBezTo>
                <a:cubicBezTo>
                  <a:pt x="253" y="347"/>
                  <a:pt x="253" y="347"/>
                  <a:pt x="253" y="347"/>
                </a:cubicBezTo>
                <a:cubicBezTo>
                  <a:pt x="252" y="329"/>
                  <a:pt x="248" y="285"/>
                  <a:pt x="220" y="258"/>
                </a:cubicBezTo>
                <a:cubicBezTo>
                  <a:pt x="186" y="227"/>
                  <a:pt x="135" y="227"/>
                  <a:pt x="135" y="227"/>
                </a:cubicBezTo>
                <a:cubicBezTo>
                  <a:pt x="135" y="227"/>
                  <a:pt x="135" y="227"/>
                  <a:pt x="135" y="227"/>
                </a:cubicBezTo>
                <a:cubicBezTo>
                  <a:pt x="0" y="227"/>
                  <a:pt x="0" y="227"/>
                  <a:pt x="0" y="227"/>
                </a:cubicBezTo>
                <a:cubicBezTo>
                  <a:pt x="0" y="0"/>
                  <a:pt x="0" y="0"/>
                  <a:pt x="0" y="0"/>
                </a:cubicBezTo>
                <a:cubicBezTo>
                  <a:pt x="227" y="0"/>
                  <a:pt x="227" y="0"/>
                  <a:pt x="227" y="0"/>
                </a:cubicBezTo>
                <a:cubicBezTo>
                  <a:pt x="227" y="135"/>
                  <a:pt x="227" y="135"/>
                  <a:pt x="227" y="135"/>
                </a:cubicBezTo>
                <a:cubicBezTo>
                  <a:pt x="227" y="135"/>
                  <a:pt x="227" y="186"/>
                  <a:pt x="258" y="220"/>
                </a:cubicBezTo>
                <a:cubicBezTo>
                  <a:pt x="284" y="248"/>
                  <a:pt x="327" y="252"/>
                  <a:pt x="345" y="253"/>
                </a:cubicBezTo>
                <a:cubicBezTo>
                  <a:pt x="355" y="253"/>
                  <a:pt x="355" y="253"/>
                  <a:pt x="355" y="253"/>
                </a:cubicBezTo>
                <a:cubicBezTo>
                  <a:pt x="1080" y="253"/>
                  <a:pt x="1080" y="253"/>
                  <a:pt x="1080" y="253"/>
                </a:cubicBezTo>
                <a:cubicBezTo>
                  <a:pt x="1080" y="1081"/>
                  <a:pt x="1080" y="1081"/>
                  <a:pt x="1080" y="1081"/>
                </a:cubicBezTo>
                <a:lnTo>
                  <a:pt x="253" y="10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373FB5D5-2535-42B9-B57B-DD6C2CF96F02}"/>
              </a:ext>
            </a:extLst>
          </p:cNvPr>
          <p:cNvSpPr>
            <a:spLocks/>
          </p:cNvSpPr>
          <p:nvPr/>
        </p:nvSpPr>
        <p:spPr bwMode="auto">
          <a:xfrm>
            <a:off x="3907745" y="2645359"/>
            <a:ext cx="1888094" cy="1888095"/>
          </a:xfrm>
          <a:custGeom>
            <a:avLst/>
            <a:gdLst>
              <a:gd name="T0" fmla="*/ 253 w 1081"/>
              <a:gd name="T1" fmla="*/ 0 h 1081"/>
              <a:gd name="T2" fmla="*/ 253 w 1081"/>
              <a:gd name="T3" fmla="*/ 726 h 1081"/>
              <a:gd name="T4" fmla="*/ 253 w 1081"/>
              <a:gd name="T5" fmla="*/ 726 h 1081"/>
              <a:gd name="T6" fmla="*/ 253 w 1081"/>
              <a:gd name="T7" fmla="*/ 727 h 1081"/>
              <a:gd name="T8" fmla="*/ 253 w 1081"/>
              <a:gd name="T9" fmla="*/ 734 h 1081"/>
              <a:gd name="T10" fmla="*/ 220 w 1081"/>
              <a:gd name="T11" fmla="*/ 822 h 1081"/>
              <a:gd name="T12" fmla="*/ 135 w 1081"/>
              <a:gd name="T13" fmla="*/ 853 h 1081"/>
              <a:gd name="T14" fmla="*/ 136 w 1081"/>
              <a:gd name="T15" fmla="*/ 853 h 1081"/>
              <a:gd name="T16" fmla="*/ 0 w 1081"/>
              <a:gd name="T17" fmla="*/ 853 h 1081"/>
              <a:gd name="T18" fmla="*/ 0 w 1081"/>
              <a:gd name="T19" fmla="*/ 1081 h 1081"/>
              <a:gd name="T20" fmla="*/ 228 w 1081"/>
              <a:gd name="T21" fmla="*/ 1081 h 1081"/>
              <a:gd name="T22" fmla="*/ 228 w 1081"/>
              <a:gd name="T23" fmla="*/ 946 h 1081"/>
              <a:gd name="T24" fmla="*/ 259 w 1081"/>
              <a:gd name="T25" fmla="*/ 861 h 1081"/>
              <a:gd name="T26" fmla="*/ 346 w 1081"/>
              <a:gd name="T27" fmla="*/ 828 h 1081"/>
              <a:gd name="T28" fmla="*/ 356 w 1081"/>
              <a:gd name="T29" fmla="*/ 828 h 1081"/>
              <a:gd name="T30" fmla="*/ 1081 w 1081"/>
              <a:gd name="T31" fmla="*/ 828 h 1081"/>
              <a:gd name="T32" fmla="*/ 1081 w 1081"/>
              <a:gd name="T33" fmla="*/ 0 h 1081"/>
              <a:gd name="T34" fmla="*/ 253 w 1081"/>
              <a:gd name="T35" fmla="*/ 0 h 10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81" h="1081">
                <a:moveTo>
                  <a:pt x="253" y="0"/>
                </a:moveTo>
                <a:cubicBezTo>
                  <a:pt x="253" y="726"/>
                  <a:pt x="253" y="726"/>
                  <a:pt x="253" y="726"/>
                </a:cubicBezTo>
                <a:cubicBezTo>
                  <a:pt x="253" y="726"/>
                  <a:pt x="253" y="726"/>
                  <a:pt x="253" y="726"/>
                </a:cubicBezTo>
                <a:cubicBezTo>
                  <a:pt x="253" y="726"/>
                  <a:pt x="253" y="726"/>
                  <a:pt x="253" y="727"/>
                </a:cubicBezTo>
                <a:cubicBezTo>
                  <a:pt x="253" y="734"/>
                  <a:pt x="253" y="734"/>
                  <a:pt x="253" y="734"/>
                </a:cubicBezTo>
                <a:cubicBezTo>
                  <a:pt x="253" y="752"/>
                  <a:pt x="249" y="796"/>
                  <a:pt x="220" y="822"/>
                </a:cubicBezTo>
                <a:cubicBezTo>
                  <a:pt x="187" y="853"/>
                  <a:pt x="135" y="853"/>
                  <a:pt x="135" y="853"/>
                </a:cubicBezTo>
                <a:cubicBezTo>
                  <a:pt x="136" y="853"/>
                  <a:pt x="136" y="853"/>
                  <a:pt x="136" y="853"/>
                </a:cubicBezTo>
                <a:cubicBezTo>
                  <a:pt x="0" y="853"/>
                  <a:pt x="0" y="853"/>
                  <a:pt x="0" y="853"/>
                </a:cubicBezTo>
                <a:cubicBezTo>
                  <a:pt x="0" y="1081"/>
                  <a:pt x="0" y="1081"/>
                  <a:pt x="0" y="1081"/>
                </a:cubicBezTo>
                <a:cubicBezTo>
                  <a:pt x="228" y="1081"/>
                  <a:pt x="228" y="1081"/>
                  <a:pt x="228" y="1081"/>
                </a:cubicBezTo>
                <a:cubicBezTo>
                  <a:pt x="228" y="946"/>
                  <a:pt x="228" y="946"/>
                  <a:pt x="228" y="946"/>
                </a:cubicBezTo>
                <a:cubicBezTo>
                  <a:pt x="228" y="946"/>
                  <a:pt x="228" y="894"/>
                  <a:pt x="259" y="861"/>
                </a:cubicBezTo>
                <a:cubicBezTo>
                  <a:pt x="285" y="833"/>
                  <a:pt x="327" y="829"/>
                  <a:pt x="346" y="828"/>
                </a:cubicBezTo>
                <a:cubicBezTo>
                  <a:pt x="356" y="828"/>
                  <a:pt x="356" y="828"/>
                  <a:pt x="356" y="828"/>
                </a:cubicBezTo>
                <a:cubicBezTo>
                  <a:pt x="1081" y="828"/>
                  <a:pt x="1081" y="828"/>
                  <a:pt x="1081" y="828"/>
                </a:cubicBezTo>
                <a:cubicBezTo>
                  <a:pt x="1081" y="0"/>
                  <a:pt x="1081" y="0"/>
                  <a:pt x="1081" y="0"/>
                </a:cubicBezTo>
                <a:lnTo>
                  <a:pt x="25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3A95DB15-8A0D-4E71-B84D-8FA66A55DA63}"/>
              </a:ext>
            </a:extLst>
          </p:cNvPr>
          <p:cNvSpPr>
            <a:spLocks/>
          </p:cNvSpPr>
          <p:nvPr/>
        </p:nvSpPr>
        <p:spPr bwMode="auto">
          <a:xfrm>
            <a:off x="4728848" y="4314886"/>
            <a:ext cx="1888094" cy="1885880"/>
          </a:xfrm>
          <a:custGeom>
            <a:avLst/>
            <a:gdLst>
              <a:gd name="T0" fmla="*/ 828 w 1081"/>
              <a:gd name="T1" fmla="*/ 0 h 1080"/>
              <a:gd name="T2" fmla="*/ 828 w 1081"/>
              <a:gd name="T3" fmla="*/ 725 h 1080"/>
              <a:gd name="T4" fmla="*/ 828 w 1081"/>
              <a:gd name="T5" fmla="*/ 725 h 1080"/>
              <a:gd name="T6" fmla="*/ 828 w 1081"/>
              <a:gd name="T7" fmla="*/ 726 h 1080"/>
              <a:gd name="T8" fmla="*/ 828 w 1081"/>
              <a:gd name="T9" fmla="*/ 733 h 1080"/>
              <a:gd name="T10" fmla="*/ 861 w 1081"/>
              <a:gd name="T11" fmla="*/ 822 h 1080"/>
              <a:gd name="T12" fmla="*/ 946 w 1081"/>
              <a:gd name="T13" fmla="*/ 853 h 1080"/>
              <a:gd name="T14" fmla="*/ 945 w 1081"/>
              <a:gd name="T15" fmla="*/ 853 h 1080"/>
              <a:gd name="T16" fmla="*/ 1081 w 1081"/>
              <a:gd name="T17" fmla="*/ 853 h 1080"/>
              <a:gd name="T18" fmla="*/ 1081 w 1081"/>
              <a:gd name="T19" fmla="*/ 1080 h 1080"/>
              <a:gd name="T20" fmla="*/ 853 w 1081"/>
              <a:gd name="T21" fmla="*/ 1080 h 1080"/>
              <a:gd name="T22" fmla="*/ 853 w 1081"/>
              <a:gd name="T23" fmla="*/ 945 h 1080"/>
              <a:gd name="T24" fmla="*/ 822 w 1081"/>
              <a:gd name="T25" fmla="*/ 860 h 1080"/>
              <a:gd name="T26" fmla="*/ 735 w 1081"/>
              <a:gd name="T27" fmla="*/ 827 h 1080"/>
              <a:gd name="T28" fmla="*/ 726 w 1081"/>
              <a:gd name="T29" fmla="*/ 827 h 1080"/>
              <a:gd name="T30" fmla="*/ 0 w 1081"/>
              <a:gd name="T31" fmla="*/ 827 h 1080"/>
              <a:gd name="T32" fmla="*/ 0 w 1081"/>
              <a:gd name="T33" fmla="*/ 0 h 1080"/>
              <a:gd name="T34" fmla="*/ 828 w 1081"/>
              <a:gd name="T35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81" h="1080">
                <a:moveTo>
                  <a:pt x="828" y="0"/>
                </a:moveTo>
                <a:cubicBezTo>
                  <a:pt x="828" y="725"/>
                  <a:pt x="828" y="725"/>
                  <a:pt x="828" y="725"/>
                </a:cubicBezTo>
                <a:cubicBezTo>
                  <a:pt x="828" y="725"/>
                  <a:pt x="828" y="725"/>
                  <a:pt x="828" y="725"/>
                </a:cubicBezTo>
                <a:cubicBezTo>
                  <a:pt x="828" y="725"/>
                  <a:pt x="828" y="726"/>
                  <a:pt x="828" y="726"/>
                </a:cubicBezTo>
                <a:cubicBezTo>
                  <a:pt x="828" y="733"/>
                  <a:pt x="828" y="733"/>
                  <a:pt x="828" y="733"/>
                </a:cubicBezTo>
                <a:cubicBezTo>
                  <a:pt x="828" y="751"/>
                  <a:pt x="832" y="795"/>
                  <a:pt x="861" y="822"/>
                </a:cubicBezTo>
                <a:cubicBezTo>
                  <a:pt x="894" y="853"/>
                  <a:pt x="946" y="853"/>
                  <a:pt x="946" y="853"/>
                </a:cubicBezTo>
                <a:cubicBezTo>
                  <a:pt x="945" y="853"/>
                  <a:pt x="945" y="853"/>
                  <a:pt x="945" y="853"/>
                </a:cubicBezTo>
                <a:cubicBezTo>
                  <a:pt x="1081" y="853"/>
                  <a:pt x="1081" y="853"/>
                  <a:pt x="1081" y="853"/>
                </a:cubicBezTo>
                <a:cubicBezTo>
                  <a:pt x="1081" y="1080"/>
                  <a:pt x="1081" y="1080"/>
                  <a:pt x="1081" y="1080"/>
                </a:cubicBezTo>
                <a:cubicBezTo>
                  <a:pt x="853" y="1080"/>
                  <a:pt x="853" y="1080"/>
                  <a:pt x="853" y="1080"/>
                </a:cubicBezTo>
                <a:cubicBezTo>
                  <a:pt x="853" y="945"/>
                  <a:pt x="853" y="945"/>
                  <a:pt x="853" y="945"/>
                </a:cubicBezTo>
                <a:cubicBezTo>
                  <a:pt x="853" y="945"/>
                  <a:pt x="853" y="894"/>
                  <a:pt x="822" y="860"/>
                </a:cubicBezTo>
                <a:cubicBezTo>
                  <a:pt x="797" y="832"/>
                  <a:pt x="754" y="828"/>
                  <a:pt x="735" y="827"/>
                </a:cubicBezTo>
                <a:cubicBezTo>
                  <a:pt x="726" y="827"/>
                  <a:pt x="726" y="827"/>
                  <a:pt x="726" y="827"/>
                </a:cubicBezTo>
                <a:cubicBezTo>
                  <a:pt x="0" y="827"/>
                  <a:pt x="0" y="827"/>
                  <a:pt x="0" y="827"/>
                </a:cubicBezTo>
                <a:cubicBezTo>
                  <a:pt x="0" y="0"/>
                  <a:pt x="0" y="0"/>
                  <a:pt x="0" y="0"/>
                </a:cubicBezTo>
                <a:lnTo>
                  <a:pt x="8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6F1F46DA-931B-41C8-9276-C90678E4DB86}"/>
              </a:ext>
            </a:extLst>
          </p:cNvPr>
          <p:cNvSpPr>
            <a:spLocks/>
          </p:cNvSpPr>
          <p:nvPr/>
        </p:nvSpPr>
        <p:spPr bwMode="auto">
          <a:xfrm>
            <a:off x="6393537" y="3495998"/>
            <a:ext cx="1887356" cy="1887356"/>
          </a:xfrm>
          <a:custGeom>
            <a:avLst/>
            <a:gdLst>
              <a:gd name="T0" fmla="*/ 828 w 1081"/>
              <a:gd name="T1" fmla="*/ 1081 h 1081"/>
              <a:gd name="T2" fmla="*/ 828 w 1081"/>
              <a:gd name="T3" fmla="*/ 355 h 1081"/>
              <a:gd name="T4" fmla="*/ 828 w 1081"/>
              <a:gd name="T5" fmla="*/ 355 h 1081"/>
              <a:gd name="T6" fmla="*/ 828 w 1081"/>
              <a:gd name="T7" fmla="*/ 354 h 1081"/>
              <a:gd name="T8" fmla="*/ 828 w 1081"/>
              <a:gd name="T9" fmla="*/ 347 h 1081"/>
              <a:gd name="T10" fmla="*/ 861 w 1081"/>
              <a:gd name="T11" fmla="*/ 258 h 1081"/>
              <a:gd name="T12" fmla="*/ 946 w 1081"/>
              <a:gd name="T13" fmla="*/ 227 h 1081"/>
              <a:gd name="T14" fmla="*/ 945 w 1081"/>
              <a:gd name="T15" fmla="*/ 227 h 1081"/>
              <a:gd name="T16" fmla="*/ 1081 w 1081"/>
              <a:gd name="T17" fmla="*/ 227 h 1081"/>
              <a:gd name="T18" fmla="*/ 1081 w 1081"/>
              <a:gd name="T19" fmla="*/ 0 h 1081"/>
              <a:gd name="T20" fmla="*/ 853 w 1081"/>
              <a:gd name="T21" fmla="*/ 0 h 1081"/>
              <a:gd name="T22" fmla="*/ 853 w 1081"/>
              <a:gd name="T23" fmla="*/ 135 h 1081"/>
              <a:gd name="T24" fmla="*/ 822 w 1081"/>
              <a:gd name="T25" fmla="*/ 220 h 1081"/>
              <a:gd name="T26" fmla="*/ 735 w 1081"/>
              <a:gd name="T27" fmla="*/ 253 h 1081"/>
              <a:gd name="T28" fmla="*/ 726 w 1081"/>
              <a:gd name="T29" fmla="*/ 253 h 1081"/>
              <a:gd name="T30" fmla="*/ 0 w 1081"/>
              <a:gd name="T31" fmla="*/ 253 h 1081"/>
              <a:gd name="T32" fmla="*/ 0 w 1081"/>
              <a:gd name="T33" fmla="*/ 1081 h 1081"/>
              <a:gd name="T34" fmla="*/ 828 w 1081"/>
              <a:gd name="T35" fmla="*/ 1081 h 10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81" h="1081">
                <a:moveTo>
                  <a:pt x="828" y="1081"/>
                </a:moveTo>
                <a:cubicBezTo>
                  <a:pt x="828" y="355"/>
                  <a:pt x="828" y="355"/>
                  <a:pt x="828" y="355"/>
                </a:cubicBezTo>
                <a:cubicBezTo>
                  <a:pt x="828" y="355"/>
                  <a:pt x="828" y="355"/>
                  <a:pt x="828" y="355"/>
                </a:cubicBezTo>
                <a:cubicBezTo>
                  <a:pt x="828" y="355"/>
                  <a:pt x="828" y="355"/>
                  <a:pt x="828" y="354"/>
                </a:cubicBezTo>
                <a:cubicBezTo>
                  <a:pt x="828" y="347"/>
                  <a:pt x="828" y="347"/>
                  <a:pt x="828" y="347"/>
                </a:cubicBezTo>
                <a:cubicBezTo>
                  <a:pt x="828" y="329"/>
                  <a:pt x="832" y="285"/>
                  <a:pt x="861" y="258"/>
                </a:cubicBezTo>
                <a:cubicBezTo>
                  <a:pt x="894" y="227"/>
                  <a:pt x="946" y="227"/>
                  <a:pt x="946" y="227"/>
                </a:cubicBezTo>
                <a:cubicBezTo>
                  <a:pt x="945" y="227"/>
                  <a:pt x="945" y="227"/>
                  <a:pt x="945" y="227"/>
                </a:cubicBezTo>
                <a:cubicBezTo>
                  <a:pt x="1081" y="227"/>
                  <a:pt x="1081" y="227"/>
                  <a:pt x="1081" y="227"/>
                </a:cubicBezTo>
                <a:cubicBezTo>
                  <a:pt x="1081" y="0"/>
                  <a:pt x="1081" y="0"/>
                  <a:pt x="1081" y="0"/>
                </a:cubicBezTo>
                <a:cubicBezTo>
                  <a:pt x="853" y="0"/>
                  <a:pt x="853" y="0"/>
                  <a:pt x="853" y="0"/>
                </a:cubicBezTo>
                <a:cubicBezTo>
                  <a:pt x="853" y="135"/>
                  <a:pt x="853" y="135"/>
                  <a:pt x="853" y="135"/>
                </a:cubicBezTo>
                <a:cubicBezTo>
                  <a:pt x="853" y="135"/>
                  <a:pt x="853" y="186"/>
                  <a:pt x="822" y="220"/>
                </a:cubicBezTo>
                <a:cubicBezTo>
                  <a:pt x="797" y="248"/>
                  <a:pt x="754" y="252"/>
                  <a:pt x="735" y="253"/>
                </a:cubicBezTo>
                <a:cubicBezTo>
                  <a:pt x="726" y="253"/>
                  <a:pt x="726" y="253"/>
                  <a:pt x="726" y="253"/>
                </a:cubicBezTo>
                <a:cubicBezTo>
                  <a:pt x="0" y="253"/>
                  <a:pt x="0" y="253"/>
                  <a:pt x="0" y="253"/>
                </a:cubicBezTo>
                <a:cubicBezTo>
                  <a:pt x="0" y="1081"/>
                  <a:pt x="0" y="1081"/>
                  <a:pt x="0" y="1081"/>
                </a:cubicBezTo>
                <a:lnTo>
                  <a:pt x="828" y="10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09DA05-5672-4D94-9EBE-5C6EB87852D0}"/>
              </a:ext>
            </a:extLst>
          </p:cNvPr>
          <p:cNvSpPr txBox="1"/>
          <p:nvPr/>
        </p:nvSpPr>
        <p:spPr>
          <a:xfrm>
            <a:off x="8511606" y="2285729"/>
            <a:ext cx="334731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Wadah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pengaplikasian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keterampilan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wirausaha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siswa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dan Alumni SLB</a:t>
            </a:r>
            <a:endParaRPr lang="en-US" sz="11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7237AA-FDE5-4D77-82B0-A34885F20AF7}"/>
              </a:ext>
            </a:extLst>
          </p:cNvPr>
          <p:cNvSpPr txBox="1"/>
          <p:nvPr/>
        </p:nvSpPr>
        <p:spPr>
          <a:xfrm>
            <a:off x="8500115" y="2057453"/>
            <a:ext cx="258711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Inkubator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Bisnis</a:t>
            </a:r>
            <a:endParaRPr lang="en-US" sz="12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1" name="Group 11">
            <a:extLst>
              <a:ext uri="{FF2B5EF4-FFF2-40B4-BE49-F238E27FC236}">
                <a16:creationId xmlns:a16="http://schemas.microsoft.com/office/drawing/2014/main" id="{A475CCAC-65A4-4C53-946C-D8B540D70EA5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>
            <a:off x="7940674" y="2268273"/>
            <a:ext cx="307985" cy="341515"/>
            <a:chOff x="4926" y="1331"/>
            <a:chExt cx="248" cy="275"/>
          </a:xfrm>
          <a:solidFill>
            <a:schemeClr val="accent2"/>
          </a:solidFill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1A77F79A-2A15-46E0-A908-BC6131D86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331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4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4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8"/>
                    <a:pt x="266" y="34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6A29881A-2228-45F9-8DCC-DEDF0DCAE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417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4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4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9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9"/>
                    <a:pt x="266" y="34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523F44C0-1DE5-47D8-8DED-AA577A2F6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502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5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5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9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9"/>
                    <a:pt x="266" y="35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" name="Group 11">
            <a:extLst>
              <a:ext uri="{FF2B5EF4-FFF2-40B4-BE49-F238E27FC236}">
                <a16:creationId xmlns:a16="http://schemas.microsoft.com/office/drawing/2014/main" id="{3CD00D3D-CBA7-45DC-B83D-8E2ABD5F0159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 flipH="1">
            <a:off x="7539024" y="5838131"/>
            <a:ext cx="307985" cy="341515"/>
            <a:chOff x="4926" y="1331"/>
            <a:chExt cx="248" cy="275"/>
          </a:xfrm>
          <a:solidFill>
            <a:schemeClr val="accent1"/>
          </a:solidFill>
        </p:grpSpPr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798359D6-84C6-4109-BE1D-A74480064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331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4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4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8"/>
                    <a:pt x="266" y="34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D9AC0D86-0A78-40D7-8AA6-905A24AC7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417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4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4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9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9"/>
                    <a:pt x="266" y="34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364E759F-32F9-4F33-9948-92FB26F2C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502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5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5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9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9"/>
                    <a:pt x="266" y="35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36DF3FEE-66C4-431D-A9CE-7861423C8697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3952199" y="5427567"/>
            <a:ext cx="307985" cy="341515"/>
            <a:chOff x="4926" y="1331"/>
            <a:chExt cx="248" cy="275"/>
          </a:xfrm>
          <a:solidFill>
            <a:schemeClr val="accent2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208A858A-5857-421D-9AE3-597ED3DBD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331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4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4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8"/>
                    <a:pt x="266" y="34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2ECF7757-F052-4C7C-A28E-073FD0384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417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4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4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9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9"/>
                    <a:pt x="266" y="34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97A889E5-C6D2-4F9B-9061-103D19A74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502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5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5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9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9"/>
                    <a:pt x="266" y="35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" name="Group 11">
            <a:extLst>
              <a:ext uri="{FF2B5EF4-FFF2-40B4-BE49-F238E27FC236}">
                <a16:creationId xmlns:a16="http://schemas.microsoft.com/office/drawing/2014/main" id="{0E4EBA06-365D-4A74-9D8A-AEACE385C2BF}"/>
              </a:ext>
            </a:extLst>
          </p:cNvPr>
          <p:cNvGrpSpPr>
            <a:grpSpLocks noChangeAspect="1"/>
          </p:cNvGrpSpPr>
          <p:nvPr/>
        </p:nvGrpSpPr>
        <p:grpSpPr bwMode="auto">
          <a:xfrm rot="5400000" flipH="1">
            <a:off x="4364927" y="1857873"/>
            <a:ext cx="307985" cy="341515"/>
            <a:chOff x="4926" y="1331"/>
            <a:chExt cx="248" cy="275"/>
          </a:xfrm>
          <a:solidFill>
            <a:schemeClr val="accent1"/>
          </a:solidFill>
        </p:grpSpPr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D1B89EE7-128A-4E0F-8332-6950657C9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331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4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4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8"/>
                    <a:pt x="266" y="34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38BD1CC-8B11-404E-8005-C01594780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417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4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4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9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9"/>
                    <a:pt x="266" y="34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CB51E1F4-9E6E-4619-801A-1ED49A13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1502"/>
              <a:ext cx="248" cy="104"/>
            </a:xfrm>
            <a:custGeom>
              <a:avLst/>
              <a:gdLst>
                <a:gd name="T0" fmla="*/ 133 w 266"/>
                <a:gd name="T1" fmla="*/ 69 h 112"/>
                <a:gd name="T2" fmla="*/ 7 w 266"/>
                <a:gd name="T3" fmla="*/ 2 h 112"/>
                <a:gd name="T4" fmla="*/ 0 w 266"/>
                <a:gd name="T5" fmla="*/ 6 h 112"/>
                <a:gd name="T6" fmla="*/ 0 w 266"/>
                <a:gd name="T7" fmla="*/ 35 h 112"/>
                <a:gd name="T8" fmla="*/ 6 w 266"/>
                <a:gd name="T9" fmla="*/ 44 h 112"/>
                <a:gd name="T10" fmla="*/ 133 w 266"/>
                <a:gd name="T11" fmla="*/ 112 h 112"/>
                <a:gd name="T12" fmla="*/ 260 w 266"/>
                <a:gd name="T13" fmla="*/ 44 h 112"/>
                <a:gd name="T14" fmla="*/ 266 w 266"/>
                <a:gd name="T15" fmla="*/ 35 h 112"/>
                <a:gd name="T16" fmla="*/ 266 w 266"/>
                <a:gd name="T17" fmla="*/ 6 h 112"/>
                <a:gd name="T18" fmla="*/ 259 w 266"/>
                <a:gd name="T19" fmla="*/ 2 h 112"/>
                <a:gd name="T20" fmla="*/ 133 w 266"/>
                <a:gd name="T2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112">
                  <a:moveTo>
                    <a:pt x="133" y="6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9"/>
                    <a:pt x="2" y="42"/>
                    <a:pt x="6" y="44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4" y="42"/>
                    <a:pt x="266" y="39"/>
                    <a:pt x="266" y="35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3"/>
                    <a:pt x="263" y="0"/>
                    <a:pt x="259" y="2"/>
                  </a:cubicBezTo>
                  <a:lnTo>
                    <a:pt x="13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4E8009D-A013-497C-B721-D1F443761D5B}"/>
              </a:ext>
            </a:extLst>
          </p:cNvPr>
          <p:cNvSpPr txBox="1"/>
          <p:nvPr/>
        </p:nvSpPr>
        <p:spPr>
          <a:xfrm>
            <a:off x="5646542" y="1891498"/>
            <a:ext cx="27251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016358B-DA60-4568-896A-691A1B9F56A6}"/>
              </a:ext>
            </a:extLst>
          </p:cNvPr>
          <p:cNvSpPr txBox="1"/>
          <p:nvPr/>
        </p:nvSpPr>
        <p:spPr>
          <a:xfrm>
            <a:off x="7944125" y="3565096"/>
            <a:ext cx="2725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02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DEC9F8-9A66-484A-BF56-3D3F9C48CBD4}"/>
              </a:ext>
            </a:extLst>
          </p:cNvPr>
          <p:cNvSpPr txBox="1"/>
          <p:nvPr/>
        </p:nvSpPr>
        <p:spPr>
          <a:xfrm>
            <a:off x="6280579" y="5888985"/>
            <a:ext cx="27251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03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2ED90D8-76F4-41C0-94B5-956C3CB6380F}"/>
              </a:ext>
            </a:extLst>
          </p:cNvPr>
          <p:cNvSpPr txBox="1"/>
          <p:nvPr/>
        </p:nvSpPr>
        <p:spPr>
          <a:xfrm>
            <a:off x="3969936" y="4215582"/>
            <a:ext cx="27251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04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AF0DFE0-36FF-4737-A3D0-0524AADB8C5E}"/>
              </a:ext>
            </a:extLst>
          </p:cNvPr>
          <p:cNvSpPr txBox="1"/>
          <p:nvPr/>
        </p:nvSpPr>
        <p:spPr>
          <a:xfrm>
            <a:off x="8500115" y="4640739"/>
            <a:ext cx="31000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TPST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Bessai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Berinta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84C50E-1F31-4C23-A23B-B26B7CF0C0C3}"/>
              </a:ext>
            </a:extLst>
          </p:cNvPr>
          <p:cNvSpPr txBox="1"/>
          <p:nvPr/>
        </p:nvSpPr>
        <p:spPr>
          <a:xfrm>
            <a:off x="8595390" y="5058335"/>
            <a:ext cx="277362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Pengelolaan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Sampah</a:t>
            </a:r>
            <a:endParaRPr lang="en-US" sz="11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11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3CBBEF-A2FE-496F-9DEB-AE41475B832B}"/>
              </a:ext>
            </a:extLst>
          </p:cNvPr>
          <p:cNvSpPr txBox="1"/>
          <p:nvPr/>
        </p:nvSpPr>
        <p:spPr>
          <a:xfrm>
            <a:off x="687884" y="4460915"/>
            <a:ext cx="31000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Suvi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Training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AB8A2F5-89F9-429F-8C5F-15959AC84DDE}"/>
              </a:ext>
            </a:extLst>
          </p:cNvPr>
          <p:cNvSpPr txBox="1"/>
          <p:nvPr/>
        </p:nvSpPr>
        <p:spPr>
          <a:xfrm>
            <a:off x="783159" y="4878511"/>
            <a:ext cx="277362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GB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</a:t>
            </a:r>
            <a:r>
              <a:rPr lang="en-GB" sz="1100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elatihan</a:t>
            </a:r>
            <a:r>
              <a:rPr lang="en-GB" sz="1100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, </a:t>
            </a:r>
            <a:r>
              <a:rPr lang="en-GB" sz="1100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sertifikasi</a:t>
            </a:r>
            <a:r>
              <a:rPr lang="en-GB" sz="1100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dan </a:t>
            </a:r>
            <a:r>
              <a:rPr lang="en-GB" sz="1100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pemagangan</a:t>
            </a:r>
            <a:r>
              <a:rPr lang="en-GB" sz="1100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yang  </a:t>
            </a:r>
            <a:r>
              <a:rPr lang="en-GB" sz="1100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diperuntukan</a:t>
            </a:r>
            <a:r>
              <a:rPr lang="en-GB" sz="1100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GB" sz="1100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bagi</a:t>
            </a:r>
            <a:r>
              <a:rPr lang="en-GB" sz="1100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GB" sz="1100" dirty="0" err="1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masyarakat</a:t>
            </a:r>
            <a:r>
              <a:rPr lang="en-GB" sz="1100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GB" sz="1100" i="1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buffer zone</a:t>
            </a:r>
            <a:endParaRPr lang="en-US" sz="11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B012A2-9E35-4895-A322-44EF2E788AF9}"/>
              </a:ext>
            </a:extLst>
          </p:cNvPr>
          <p:cNvSpPr txBox="1"/>
          <p:nvPr/>
        </p:nvSpPr>
        <p:spPr>
          <a:xfrm>
            <a:off x="781821" y="2535566"/>
            <a:ext cx="281622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Menciptakan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masyarakat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mandiri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inklusif</a:t>
            </a:r>
            <a:endParaRPr lang="en-US" sz="11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37E9812-55B1-46FD-9BF4-5397F897912D}"/>
              </a:ext>
            </a:extLst>
          </p:cNvPr>
          <p:cNvSpPr txBox="1"/>
          <p:nvPr/>
        </p:nvSpPr>
        <p:spPr>
          <a:xfrm>
            <a:off x="781821" y="2119208"/>
            <a:ext cx="329998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Kampung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Aren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Berdaya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Ramah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Disabilitas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9B6D32-0D2A-4C65-B8FC-BC4C7F515A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8695" y="2379471"/>
            <a:ext cx="1509656" cy="148392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FF2834D-30AC-4DF3-853C-598DDBB5E6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8477" y="4024410"/>
            <a:ext cx="1520784" cy="148392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63D489C-DE50-495E-AA99-B901637988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8769" y="2764881"/>
            <a:ext cx="1024931" cy="74011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73561FC-6617-49AE-8A08-4D5EA8BC56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2406" y="2764881"/>
            <a:ext cx="1096380" cy="74011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C6BF13B-6761-48CF-B699-2F15E0DD393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6160" y="5505024"/>
            <a:ext cx="1338662" cy="75152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B843D78-D2D1-434A-9A77-09D553A29E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4606" y="5507006"/>
            <a:ext cx="983374" cy="75265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016B99CB-8E3C-4346-AB13-319A653B5A4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492" y="2764880"/>
            <a:ext cx="1112239" cy="74149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A35EF2A-D2B9-4298-9D5E-A1ACFE5D003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101" y="2944567"/>
            <a:ext cx="1051481" cy="73203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2C71E6E-E3BE-4958-B878-0DD7B4B2959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5480" y="2604074"/>
            <a:ext cx="1542752" cy="139151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D43787E-2D03-4191-9E7F-B75D97C30F5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038" y="2944568"/>
            <a:ext cx="1098047" cy="73203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85C9E45-995F-4119-88DB-4D48198CFF4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725" y="2943321"/>
            <a:ext cx="1098047" cy="73203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DD6EB75-A52C-43E5-9517-48F48131E18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328" y="4167445"/>
            <a:ext cx="1574653" cy="1513723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FD553027-FE43-4181-B2B0-55E9BBFBAEB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73" y="5405760"/>
            <a:ext cx="958111" cy="71858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9BF0DC3-ECA6-4380-988A-7043CCF48BA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959" y="5408913"/>
            <a:ext cx="1069773" cy="71318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E7C63EF4-2269-4347-855F-F44E1ACDDA1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563" y="5406455"/>
            <a:ext cx="1069772" cy="71318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0427CE18-E634-4FFF-ACC7-32E55456150E}"/>
              </a:ext>
            </a:extLst>
          </p:cNvPr>
          <p:cNvSpPr/>
          <p:nvPr/>
        </p:nvSpPr>
        <p:spPr>
          <a:xfrm>
            <a:off x="-15205" y="6659560"/>
            <a:ext cx="6934193" cy="1984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7422518-FC27-43FC-BE83-2565D667F88A}"/>
              </a:ext>
            </a:extLst>
          </p:cNvPr>
          <p:cNvSpPr/>
          <p:nvPr/>
        </p:nvSpPr>
        <p:spPr>
          <a:xfrm>
            <a:off x="9220009" y="6651235"/>
            <a:ext cx="2971991" cy="2078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6FDA737-0568-4A03-B417-21A9169F0851}"/>
              </a:ext>
            </a:extLst>
          </p:cNvPr>
          <p:cNvSpPr/>
          <p:nvPr/>
        </p:nvSpPr>
        <p:spPr>
          <a:xfrm>
            <a:off x="7062457" y="6650111"/>
            <a:ext cx="2043252" cy="2078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32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187B179-5917-4FAB-A4B7-A424FA359E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正方形/長方形 9">
            <a:extLst>
              <a:ext uri="{FF2B5EF4-FFF2-40B4-BE49-F238E27FC236}">
                <a16:creationId xmlns:a16="http://schemas.microsoft.com/office/drawing/2014/main" id="{A1634BC6-AD1E-4C70-AEEA-DF8D5AB304C0}"/>
              </a:ext>
            </a:extLst>
          </p:cNvPr>
          <p:cNvSpPr/>
          <p:nvPr/>
        </p:nvSpPr>
        <p:spPr>
          <a:xfrm rot="18000000">
            <a:off x="-865417" y="-4363845"/>
            <a:ext cx="12256008" cy="312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2CB6A44-8CE8-49B7-B81B-7B5FE60AE0E7}"/>
              </a:ext>
            </a:extLst>
          </p:cNvPr>
          <p:cNvSpPr/>
          <p:nvPr/>
        </p:nvSpPr>
        <p:spPr>
          <a:xfrm rot="18000000">
            <a:off x="-1858672" y="-4446030"/>
            <a:ext cx="12241973" cy="9358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13" name="正方形/長方形 11">
            <a:extLst>
              <a:ext uri="{FF2B5EF4-FFF2-40B4-BE49-F238E27FC236}">
                <a16:creationId xmlns:a16="http://schemas.microsoft.com/office/drawing/2014/main" id="{740A62AA-427C-4D3A-8E84-72FD0A5D2FB9}"/>
              </a:ext>
            </a:extLst>
          </p:cNvPr>
          <p:cNvSpPr/>
          <p:nvPr/>
        </p:nvSpPr>
        <p:spPr>
          <a:xfrm rot="18000000">
            <a:off x="-2186415" y="-4789501"/>
            <a:ext cx="12256008" cy="1440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15" name="正方形/長方形 12">
            <a:extLst>
              <a:ext uri="{FF2B5EF4-FFF2-40B4-BE49-F238E27FC236}">
                <a16:creationId xmlns:a16="http://schemas.microsoft.com/office/drawing/2014/main" id="{3AB44977-697C-4AE2-A8C9-88C1D377A0AC}"/>
              </a:ext>
            </a:extLst>
          </p:cNvPr>
          <p:cNvSpPr/>
          <p:nvPr/>
        </p:nvSpPr>
        <p:spPr>
          <a:xfrm rot="18000000">
            <a:off x="-3551420" y="-3332610"/>
            <a:ext cx="12226269" cy="4115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17" name="正方形/長方形 18">
            <a:extLst>
              <a:ext uri="{FF2B5EF4-FFF2-40B4-BE49-F238E27FC236}">
                <a16:creationId xmlns:a16="http://schemas.microsoft.com/office/drawing/2014/main" id="{82BCAF1E-6B3D-453D-B148-118CA2AB9110}"/>
              </a:ext>
            </a:extLst>
          </p:cNvPr>
          <p:cNvSpPr/>
          <p:nvPr/>
        </p:nvSpPr>
        <p:spPr>
          <a:xfrm rot="18000000">
            <a:off x="8337990" y="2351256"/>
            <a:ext cx="12241973" cy="9358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19" name="正方形/長方形 19">
            <a:extLst>
              <a:ext uri="{FF2B5EF4-FFF2-40B4-BE49-F238E27FC236}">
                <a16:creationId xmlns:a16="http://schemas.microsoft.com/office/drawing/2014/main" id="{1CD6B4C7-BE8D-4160-9BEA-F64D7CD52F6F}"/>
              </a:ext>
            </a:extLst>
          </p:cNvPr>
          <p:cNvSpPr/>
          <p:nvPr/>
        </p:nvSpPr>
        <p:spPr>
          <a:xfrm rot="18000000">
            <a:off x="7867450" y="2027256"/>
            <a:ext cx="12256008" cy="1440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7163F68-B1F4-448B-9C30-4C8ABC15BAD8}"/>
              </a:ext>
            </a:extLst>
          </p:cNvPr>
          <p:cNvSpPr/>
          <p:nvPr/>
        </p:nvSpPr>
        <p:spPr>
          <a:xfrm rot="18000000">
            <a:off x="6530575" y="3490819"/>
            <a:ext cx="12226269" cy="4115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301222-A22D-4BC9-B6F8-04193E540469}"/>
              </a:ext>
            </a:extLst>
          </p:cNvPr>
          <p:cNvSpPr txBox="1"/>
          <p:nvPr/>
        </p:nvSpPr>
        <p:spPr>
          <a:xfrm>
            <a:off x="3317254" y="1203956"/>
            <a:ext cx="5618059" cy="954107"/>
          </a:xfrm>
          <a:prstGeom prst="rect">
            <a:avLst/>
          </a:prstGeom>
          <a:noFill/>
          <a:ln w="38100">
            <a:solidFill>
              <a:schemeClr val="accent6">
                <a:alpha val="40000"/>
              </a:schemeClr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Inovasi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Program</a:t>
            </a:r>
            <a:b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Pemberdayaan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Masyarakat </a:t>
            </a:r>
            <a:endParaRPr lang="en-US" sz="2800" b="1" i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9B985E-BAD3-4A77-8AB5-E23DC72C5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337" y="144689"/>
            <a:ext cx="2257281" cy="3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ED9AA1D-7E23-4F93-BAA9-7AA2C0298F77}"/>
              </a:ext>
            </a:extLst>
          </p:cNvPr>
          <p:cNvSpPr/>
          <p:nvPr/>
        </p:nvSpPr>
        <p:spPr>
          <a:xfrm>
            <a:off x="-15205" y="6659560"/>
            <a:ext cx="6934193" cy="1984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543BC9F-5510-4C7B-83AC-F8834E802EDC}"/>
              </a:ext>
            </a:extLst>
          </p:cNvPr>
          <p:cNvSpPr/>
          <p:nvPr/>
        </p:nvSpPr>
        <p:spPr>
          <a:xfrm>
            <a:off x="9220009" y="6651235"/>
            <a:ext cx="2971991" cy="2078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EE9EFD-45CE-4374-A477-6C8C01C0022F}"/>
              </a:ext>
            </a:extLst>
          </p:cNvPr>
          <p:cNvSpPr/>
          <p:nvPr/>
        </p:nvSpPr>
        <p:spPr>
          <a:xfrm>
            <a:off x="7062457" y="6650111"/>
            <a:ext cx="2043252" cy="2078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7564B-38A6-4EE7-960B-5B216590A5AA}"/>
              </a:ext>
            </a:extLst>
          </p:cNvPr>
          <p:cNvSpPr txBox="1"/>
          <p:nvPr/>
        </p:nvSpPr>
        <p:spPr>
          <a:xfrm>
            <a:off x="2345168" y="4762766"/>
            <a:ext cx="2194627" cy="461665"/>
          </a:xfrm>
          <a:prstGeom prst="rect">
            <a:avLst/>
          </a:prstGeom>
          <a:noFill/>
          <a:ln w="38100">
            <a:solidFill>
              <a:schemeClr val="tx1">
                <a:alpha val="40000"/>
              </a:schemeClr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Inovasi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IPAL</a:t>
            </a:r>
            <a:endParaRPr lang="en-US" sz="2400" b="1" i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C1A672-38F8-4C13-867E-C62AD5EC40E2}"/>
              </a:ext>
            </a:extLst>
          </p:cNvPr>
          <p:cNvSpPr txBox="1"/>
          <p:nvPr/>
        </p:nvSpPr>
        <p:spPr>
          <a:xfrm>
            <a:off x="1842280" y="5397266"/>
            <a:ext cx="39877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Inkubator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Bisnis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Kampung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2B29D5-3959-4443-BFDB-A8D0A93E065B}"/>
              </a:ext>
            </a:extLst>
          </p:cNvPr>
          <p:cNvSpPr txBox="1"/>
          <p:nvPr/>
        </p:nvSpPr>
        <p:spPr>
          <a:xfrm>
            <a:off x="6793694" y="4783070"/>
            <a:ext cx="4075392" cy="461665"/>
          </a:xfrm>
          <a:prstGeom prst="rect">
            <a:avLst/>
          </a:prstGeom>
          <a:noFill/>
          <a:ln w="38100">
            <a:solidFill>
              <a:schemeClr val="tx1">
                <a:alpha val="40000"/>
              </a:schemeClr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Inovasi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Black Soldier Fly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1D9FE0-BB02-478D-B3FE-BF7FDBCAA865}"/>
              </a:ext>
            </a:extLst>
          </p:cNvPr>
          <p:cNvSpPr txBox="1"/>
          <p:nvPr/>
        </p:nvSpPr>
        <p:spPr>
          <a:xfrm>
            <a:off x="7173721" y="5362088"/>
            <a:ext cx="46056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Pengembangan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TPST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Bessai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Berinta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19C78-2638-4EC5-8590-B24332F7A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2" y="2503918"/>
            <a:ext cx="2759862" cy="2069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3B0F51-6492-4236-98DA-D412BB644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81854" y="2156621"/>
            <a:ext cx="2069897" cy="2759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4743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0F56B4-7BD9-41DF-A2C2-FBE4EB133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367" y="-350520"/>
            <a:ext cx="12610354" cy="779280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187B179-5917-4FAB-A4B7-A424FA359EEE}"/>
              </a:ext>
            </a:extLst>
          </p:cNvPr>
          <p:cNvSpPr/>
          <p:nvPr/>
        </p:nvSpPr>
        <p:spPr>
          <a:xfrm>
            <a:off x="0" y="48876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正方形/長方形 9">
            <a:extLst>
              <a:ext uri="{FF2B5EF4-FFF2-40B4-BE49-F238E27FC236}">
                <a16:creationId xmlns:a16="http://schemas.microsoft.com/office/drawing/2014/main" id="{A1634BC6-AD1E-4C70-AEEA-DF8D5AB304C0}"/>
              </a:ext>
            </a:extLst>
          </p:cNvPr>
          <p:cNvSpPr/>
          <p:nvPr/>
        </p:nvSpPr>
        <p:spPr>
          <a:xfrm rot="18000000">
            <a:off x="-865417" y="-4363845"/>
            <a:ext cx="12256008" cy="312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2CB6A44-8CE8-49B7-B81B-7B5FE60AE0E7}"/>
              </a:ext>
            </a:extLst>
          </p:cNvPr>
          <p:cNvSpPr/>
          <p:nvPr/>
        </p:nvSpPr>
        <p:spPr>
          <a:xfrm rot="18000000">
            <a:off x="-1858672" y="-4446030"/>
            <a:ext cx="12241973" cy="9358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13" name="正方形/長方形 11">
            <a:extLst>
              <a:ext uri="{FF2B5EF4-FFF2-40B4-BE49-F238E27FC236}">
                <a16:creationId xmlns:a16="http://schemas.microsoft.com/office/drawing/2014/main" id="{740A62AA-427C-4D3A-8E84-72FD0A5D2FB9}"/>
              </a:ext>
            </a:extLst>
          </p:cNvPr>
          <p:cNvSpPr/>
          <p:nvPr/>
        </p:nvSpPr>
        <p:spPr>
          <a:xfrm rot="18000000">
            <a:off x="-2186415" y="-4789501"/>
            <a:ext cx="12256008" cy="1440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15" name="正方形/長方形 12">
            <a:extLst>
              <a:ext uri="{FF2B5EF4-FFF2-40B4-BE49-F238E27FC236}">
                <a16:creationId xmlns:a16="http://schemas.microsoft.com/office/drawing/2014/main" id="{3AB44977-697C-4AE2-A8C9-88C1D377A0AC}"/>
              </a:ext>
            </a:extLst>
          </p:cNvPr>
          <p:cNvSpPr/>
          <p:nvPr/>
        </p:nvSpPr>
        <p:spPr>
          <a:xfrm rot="18000000">
            <a:off x="-3551420" y="-3332610"/>
            <a:ext cx="12226269" cy="4115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17" name="正方形/長方形 18">
            <a:extLst>
              <a:ext uri="{FF2B5EF4-FFF2-40B4-BE49-F238E27FC236}">
                <a16:creationId xmlns:a16="http://schemas.microsoft.com/office/drawing/2014/main" id="{82BCAF1E-6B3D-453D-B148-118CA2AB9110}"/>
              </a:ext>
            </a:extLst>
          </p:cNvPr>
          <p:cNvSpPr/>
          <p:nvPr/>
        </p:nvSpPr>
        <p:spPr>
          <a:xfrm rot="18000000">
            <a:off x="8337990" y="2351256"/>
            <a:ext cx="12241973" cy="9358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19" name="正方形/長方形 19">
            <a:extLst>
              <a:ext uri="{FF2B5EF4-FFF2-40B4-BE49-F238E27FC236}">
                <a16:creationId xmlns:a16="http://schemas.microsoft.com/office/drawing/2014/main" id="{1CD6B4C7-BE8D-4160-9BEA-F64D7CD52F6F}"/>
              </a:ext>
            </a:extLst>
          </p:cNvPr>
          <p:cNvSpPr/>
          <p:nvPr/>
        </p:nvSpPr>
        <p:spPr>
          <a:xfrm rot="18000000">
            <a:off x="7867450" y="2027256"/>
            <a:ext cx="12256008" cy="1440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7163F68-B1F4-448B-9C30-4C8ABC15BAD8}"/>
              </a:ext>
            </a:extLst>
          </p:cNvPr>
          <p:cNvSpPr/>
          <p:nvPr/>
        </p:nvSpPr>
        <p:spPr>
          <a:xfrm rot="18000000">
            <a:off x="6530575" y="3490819"/>
            <a:ext cx="12226269" cy="4115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32BC21-E720-4888-A481-1DFBA42D9D52}"/>
              </a:ext>
            </a:extLst>
          </p:cNvPr>
          <p:cNvSpPr txBox="1"/>
          <p:nvPr/>
        </p:nvSpPr>
        <p:spPr>
          <a:xfrm>
            <a:off x="1997935" y="5245938"/>
            <a:ext cx="78265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2020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guna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mendukung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tingginya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mobilitas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kegiatan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program yang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berdekatan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yaitu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Inkubator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Bisnis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Kampung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dibangunlah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IPAL domestic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menunjang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pengelolaan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limbah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Inovasi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IPAL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dibangun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kerjasama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pihak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KLHK RI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dibantu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pendampingan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tenaga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ahli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Universitas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Brawijaya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Universitas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Mulawarman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EEABE00-3324-4310-AF81-C442DA32D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769" y="1315218"/>
            <a:ext cx="5056926" cy="379269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4301222-A22D-4BC9-B6F8-04193E540469}"/>
              </a:ext>
            </a:extLst>
          </p:cNvPr>
          <p:cNvSpPr txBox="1"/>
          <p:nvPr/>
        </p:nvSpPr>
        <p:spPr>
          <a:xfrm>
            <a:off x="3417244" y="314160"/>
            <a:ext cx="2471705" cy="523220"/>
          </a:xfrm>
          <a:prstGeom prst="rect">
            <a:avLst/>
          </a:prstGeom>
          <a:noFill/>
          <a:ln w="38100">
            <a:solidFill>
              <a:schemeClr val="tx1">
                <a:alpha val="40000"/>
              </a:schemeClr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Inovasi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IPAL</a:t>
            </a:r>
            <a:endParaRPr lang="en-US" sz="2800" b="1" i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9B985E-BAD3-4A77-8AB5-E23DC72C5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337" y="144689"/>
            <a:ext cx="2257281" cy="3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ED9AA1D-7E23-4F93-BAA9-7AA2C0298F77}"/>
              </a:ext>
            </a:extLst>
          </p:cNvPr>
          <p:cNvSpPr/>
          <p:nvPr/>
        </p:nvSpPr>
        <p:spPr>
          <a:xfrm>
            <a:off x="-15205" y="6659560"/>
            <a:ext cx="6934193" cy="1984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543BC9F-5510-4C7B-83AC-F8834E802EDC}"/>
              </a:ext>
            </a:extLst>
          </p:cNvPr>
          <p:cNvSpPr/>
          <p:nvPr/>
        </p:nvSpPr>
        <p:spPr>
          <a:xfrm>
            <a:off x="9220009" y="6651235"/>
            <a:ext cx="2971991" cy="2078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EE9EFD-45CE-4374-A477-6C8C01C0022F}"/>
              </a:ext>
            </a:extLst>
          </p:cNvPr>
          <p:cNvSpPr/>
          <p:nvPr/>
        </p:nvSpPr>
        <p:spPr>
          <a:xfrm>
            <a:off x="7062457" y="6650111"/>
            <a:ext cx="2043252" cy="2078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6F2899F-266D-4586-858B-6A134B4EA2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374" y="1338612"/>
            <a:ext cx="2426087" cy="181956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E79C715-4622-4B43-9A64-3A3FAD958A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1290" y="3343536"/>
            <a:ext cx="2426087" cy="176437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9618E1E-16B9-4577-8CB3-6E3913C0DA02}"/>
              </a:ext>
            </a:extLst>
          </p:cNvPr>
          <p:cNvSpPr txBox="1"/>
          <p:nvPr/>
        </p:nvSpPr>
        <p:spPr>
          <a:xfrm>
            <a:off x="3360549" y="861182"/>
            <a:ext cx="9305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Inkubator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Bisnis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Kampung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855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ACEA29C-6E94-4188-B72D-85A51AEEC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7554" y="-2559778"/>
            <a:ext cx="10429609" cy="1390385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187B179-5917-4FAB-A4B7-A424FA359EEE}"/>
              </a:ext>
            </a:extLst>
          </p:cNvPr>
          <p:cNvSpPr/>
          <p:nvPr/>
        </p:nvSpPr>
        <p:spPr>
          <a:xfrm>
            <a:off x="-15205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正方形/長方形 9">
            <a:extLst>
              <a:ext uri="{FF2B5EF4-FFF2-40B4-BE49-F238E27FC236}">
                <a16:creationId xmlns:a16="http://schemas.microsoft.com/office/drawing/2014/main" id="{A1634BC6-AD1E-4C70-AEEA-DF8D5AB304C0}"/>
              </a:ext>
            </a:extLst>
          </p:cNvPr>
          <p:cNvSpPr/>
          <p:nvPr/>
        </p:nvSpPr>
        <p:spPr>
          <a:xfrm rot="18000000">
            <a:off x="-865417" y="-4363845"/>
            <a:ext cx="12256008" cy="312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2CB6A44-8CE8-49B7-B81B-7B5FE60AE0E7}"/>
              </a:ext>
            </a:extLst>
          </p:cNvPr>
          <p:cNvSpPr/>
          <p:nvPr/>
        </p:nvSpPr>
        <p:spPr>
          <a:xfrm rot="18000000">
            <a:off x="-1858672" y="-4446030"/>
            <a:ext cx="12241973" cy="9358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13" name="正方形/長方形 11">
            <a:extLst>
              <a:ext uri="{FF2B5EF4-FFF2-40B4-BE49-F238E27FC236}">
                <a16:creationId xmlns:a16="http://schemas.microsoft.com/office/drawing/2014/main" id="{740A62AA-427C-4D3A-8E84-72FD0A5D2FB9}"/>
              </a:ext>
            </a:extLst>
          </p:cNvPr>
          <p:cNvSpPr/>
          <p:nvPr/>
        </p:nvSpPr>
        <p:spPr>
          <a:xfrm rot="18000000">
            <a:off x="-2186415" y="-4789501"/>
            <a:ext cx="12256008" cy="1440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15" name="正方形/長方形 12">
            <a:extLst>
              <a:ext uri="{FF2B5EF4-FFF2-40B4-BE49-F238E27FC236}">
                <a16:creationId xmlns:a16="http://schemas.microsoft.com/office/drawing/2014/main" id="{3AB44977-697C-4AE2-A8C9-88C1D377A0AC}"/>
              </a:ext>
            </a:extLst>
          </p:cNvPr>
          <p:cNvSpPr/>
          <p:nvPr/>
        </p:nvSpPr>
        <p:spPr>
          <a:xfrm rot="18000000">
            <a:off x="-3551420" y="-3332610"/>
            <a:ext cx="12226269" cy="4115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17" name="正方形/長方形 18">
            <a:extLst>
              <a:ext uri="{FF2B5EF4-FFF2-40B4-BE49-F238E27FC236}">
                <a16:creationId xmlns:a16="http://schemas.microsoft.com/office/drawing/2014/main" id="{82BCAF1E-6B3D-453D-B148-118CA2AB9110}"/>
              </a:ext>
            </a:extLst>
          </p:cNvPr>
          <p:cNvSpPr/>
          <p:nvPr/>
        </p:nvSpPr>
        <p:spPr>
          <a:xfrm rot="18000000">
            <a:off x="8337990" y="2351256"/>
            <a:ext cx="12241973" cy="9358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19" name="正方形/長方形 19">
            <a:extLst>
              <a:ext uri="{FF2B5EF4-FFF2-40B4-BE49-F238E27FC236}">
                <a16:creationId xmlns:a16="http://schemas.microsoft.com/office/drawing/2014/main" id="{1CD6B4C7-BE8D-4160-9BEA-F64D7CD52F6F}"/>
              </a:ext>
            </a:extLst>
          </p:cNvPr>
          <p:cNvSpPr/>
          <p:nvPr/>
        </p:nvSpPr>
        <p:spPr>
          <a:xfrm rot="18000000">
            <a:off x="7867450" y="2027256"/>
            <a:ext cx="12256008" cy="1440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7163F68-B1F4-448B-9C30-4C8ABC15BAD8}"/>
              </a:ext>
            </a:extLst>
          </p:cNvPr>
          <p:cNvSpPr/>
          <p:nvPr/>
        </p:nvSpPr>
        <p:spPr>
          <a:xfrm rot="18000000">
            <a:off x="6530575" y="3490819"/>
            <a:ext cx="12226269" cy="4115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301222-A22D-4BC9-B6F8-04193E540469}"/>
              </a:ext>
            </a:extLst>
          </p:cNvPr>
          <p:cNvSpPr txBox="1"/>
          <p:nvPr/>
        </p:nvSpPr>
        <p:spPr>
          <a:xfrm>
            <a:off x="3098597" y="415229"/>
            <a:ext cx="4753608" cy="523220"/>
          </a:xfrm>
          <a:prstGeom prst="rect">
            <a:avLst/>
          </a:prstGeom>
          <a:noFill/>
          <a:ln w="38100">
            <a:solidFill>
              <a:schemeClr val="tx1">
                <a:alpha val="40000"/>
              </a:schemeClr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Inovasi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Black Soldier Fly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9B985E-BAD3-4A77-8AB5-E23DC72C5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337" y="144689"/>
            <a:ext cx="2257281" cy="3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ED9AA1D-7E23-4F93-BAA9-7AA2C0298F77}"/>
              </a:ext>
            </a:extLst>
          </p:cNvPr>
          <p:cNvSpPr/>
          <p:nvPr/>
        </p:nvSpPr>
        <p:spPr>
          <a:xfrm>
            <a:off x="-15205" y="6659560"/>
            <a:ext cx="6934193" cy="1984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543BC9F-5510-4C7B-83AC-F8834E802EDC}"/>
              </a:ext>
            </a:extLst>
          </p:cNvPr>
          <p:cNvSpPr/>
          <p:nvPr/>
        </p:nvSpPr>
        <p:spPr>
          <a:xfrm>
            <a:off x="9220009" y="6651235"/>
            <a:ext cx="2971991" cy="2078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EE9EFD-45CE-4374-A477-6C8C01C0022F}"/>
              </a:ext>
            </a:extLst>
          </p:cNvPr>
          <p:cNvSpPr/>
          <p:nvPr/>
        </p:nvSpPr>
        <p:spPr>
          <a:xfrm>
            <a:off x="7062457" y="6650111"/>
            <a:ext cx="2043252" cy="2078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05513C-D060-45B8-8AFB-038CBD5793A2}"/>
              </a:ext>
            </a:extLst>
          </p:cNvPr>
          <p:cNvSpPr txBox="1"/>
          <p:nvPr/>
        </p:nvSpPr>
        <p:spPr>
          <a:xfrm>
            <a:off x="6719077" y="1374445"/>
            <a:ext cx="47700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2020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guna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membantu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pengolahan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sampan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organik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sisa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makanan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dikembangkanlah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budidaya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BSF yang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melibatkan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tiga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orang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pengelola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utama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pendamping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tenaga</a:t>
            </a:r>
            <a:r>
              <a:rPr lang="en-GB" sz="16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tiga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orang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pemilah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sampah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sisa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makanan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pakan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BSF.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D6ECF-3330-4978-819F-28D30C8096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058" y="1359647"/>
            <a:ext cx="4995878" cy="363450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0335A-0692-4367-854F-83DF2CD237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8393" y="5106182"/>
            <a:ext cx="1868543" cy="138933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673F73-A214-4D5F-9398-59E79D9227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058" y="5106182"/>
            <a:ext cx="1851958" cy="138896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520875-245A-4FEA-8B1E-2C6A6CD72E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183" y="5110754"/>
            <a:ext cx="1041777" cy="138896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1241BC-931D-42A9-8419-BF2B4F86FD5C}"/>
              </a:ext>
            </a:extLst>
          </p:cNvPr>
          <p:cNvSpPr txBox="1"/>
          <p:nvPr/>
        </p:nvSpPr>
        <p:spPr>
          <a:xfrm>
            <a:off x="3137602" y="932706"/>
            <a:ext cx="9305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Pengembangan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TPST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D357C-E08B-4D75-AB56-17AEA0DB5C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52" y="3047186"/>
            <a:ext cx="4597111" cy="344783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2255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67038D-FADB-42D0-82CB-B8AECFF3E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" y="-1178109"/>
            <a:ext cx="12285624" cy="92142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A956341-5718-48F4-A5EA-61AF1072D736}"/>
              </a:ext>
            </a:extLst>
          </p:cNvPr>
          <p:cNvSpPr/>
          <p:nvPr/>
        </p:nvSpPr>
        <p:spPr>
          <a:xfrm>
            <a:off x="36904" y="0"/>
            <a:ext cx="12207205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0F3A99-7236-453E-B350-C6E2D25FDE34}"/>
              </a:ext>
            </a:extLst>
          </p:cNvPr>
          <p:cNvSpPr/>
          <p:nvPr/>
        </p:nvSpPr>
        <p:spPr>
          <a:xfrm>
            <a:off x="-7603" y="-4530"/>
            <a:ext cx="12207205" cy="10504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66F075-1E30-406D-A394-1740C6EE7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318" y="447943"/>
            <a:ext cx="3144158" cy="4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DA1E51-3096-400A-9AB2-07FA4AAE5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9016"/>
            <a:ext cx="1872343" cy="365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F91931-E011-452A-AEFB-4A564EA254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447" y="178621"/>
            <a:ext cx="1664689" cy="7737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93DE5D-4B3D-4928-AD59-36FD333BC1CA}"/>
              </a:ext>
            </a:extLst>
          </p:cNvPr>
          <p:cNvSpPr/>
          <p:nvPr/>
        </p:nvSpPr>
        <p:spPr>
          <a:xfrm>
            <a:off x="-15206" y="5458329"/>
            <a:ext cx="12207205" cy="142658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80601-B604-4707-8400-732BC8AD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4697" y="5579351"/>
            <a:ext cx="4262604" cy="1292104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Terima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Kasih</a:t>
            </a:r>
          </a:p>
        </p:txBody>
      </p:sp>
    </p:spTree>
    <p:extLst>
      <p:ext uri="{BB962C8B-B14F-4D97-AF65-F5344CB8AC3E}">
        <p14:creationId xmlns:p14="http://schemas.microsoft.com/office/powerpoint/2010/main" val="246238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F4246C6C-827F-43B6-80D4-EF3425F295BE}"/>
              </a:ext>
            </a:extLst>
          </p:cNvPr>
          <p:cNvSpPr/>
          <p:nvPr/>
        </p:nvSpPr>
        <p:spPr>
          <a:xfrm>
            <a:off x="9482234" y="1585397"/>
            <a:ext cx="2088892" cy="340744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タイトル 1028"/>
          <p:cNvSpPr>
            <a:spLocks noGrp="1"/>
          </p:cNvSpPr>
          <p:nvPr>
            <p:ph type="title"/>
          </p:nvPr>
        </p:nvSpPr>
        <p:spPr>
          <a:xfrm>
            <a:off x="2943619" y="349506"/>
            <a:ext cx="3963004" cy="658083"/>
          </a:xfrm>
        </p:spPr>
        <p:txBody>
          <a:bodyPr/>
          <a:lstStyle/>
          <a:p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Profil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Perusahaan</a:t>
            </a:r>
            <a:endParaRPr lang="en-US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2098061" y="1864982"/>
            <a:ext cx="936104" cy="936104"/>
            <a:chOff x="4102646" y="3847356"/>
            <a:chExt cx="1944216" cy="1944216"/>
          </a:xfrm>
          <a:solidFill>
            <a:schemeClr val="accent1">
              <a:lumMod val="75000"/>
            </a:schemeClr>
          </a:solidFill>
        </p:grpSpPr>
        <p:sp>
          <p:nvSpPr>
            <p:cNvPr id="17" name="円/楕円 16"/>
            <p:cNvSpPr/>
            <p:nvPr/>
          </p:nvSpPr>
          <p:spPr>
            <a:xfrm>
              <a:off x="4102646" y="3847356"/>
              <a:ext cx="1944216" cy="19442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94101" y="4338811"/>
              <a:ext cx="961306" cy="961306"/>
            </a:xfrm>
            <a:prstGeom prst="rect">
              <a:avLst/>
            </a:prstGeom>
            <a:grpFill/>
          </p:spPr>
        </p:pic>
      </p:grpSp>
      <p:grpSp>
        <p:nvGrpSpPr>
          <p:cNvPr id="23" name="グループ化 22"/>
          <p:cNvGrpSpPr/>
          <p:nvPr/>
        </p:nvGrpSpPr>
        <p:grpSpPr>
          <a:xfrm>
            <a:off x="2771763" y="4370190"/>
            <a:ext cx="936104" cy="936104"/>
            <a:chOff x="4102646" y="3847356"/>
            <a:chExt cx="1944216" cy="194421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4" name="円/楕円 23"/>
            <p:cNvSpPr/>
            <p:nvPr/>
          </p:nvSpPr>
          <p:spPr>
            <a:xfrm>
              <a:off x="4102646" y="3847356"/>
              <a:ext cx="1944216" cy="19442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94101" y="4338811"/>
              <a:ext cx="961306" cy="961306"/>
            </a:xfrm>
            <a:prstGeom prst="rect">
              <a:avLst/>
            </a:prstGeom>
            <a:grpFill/>
          </p:spPr>
        </p:pic>
      </p:grpSp>
      <p:grpSp>
        <p:nvGrpSpPr>
          <p:cNvPr id="27" name="グループ化 26"/>
          <p:cNvGrpSpPr/>
          <p:nvPr/>
        </p:nvGrpSpPr>
        <p:grpSpPr>
          <a:xfrm>
            <a:off x="5184099" y="1836303"/>
            <a:ext cx="936104" cy="936104"/>
            <a:chOff x="4102646" y="3847356"/>
            <a:chExt cx="1944216" cy="1944216"/>
          </a:xfrm>
          <a:solidFill>
            <a:schemeClr val="accent3">
              <a:lumMod val="75000"/>
            </a:schemeClr>
          </a:solidFill>
        </p:grpSpPr>
        <p:sp>
          <p:nvSpPr>
            <p:cNvPr id="28" name="円/楕円 27"/>
            <p:cNvSpPr/>
            <p:nvPr/>
          </p:nvSpPr>
          <p:spPr>
            <a:xfrm>
              <a:off x="4102646" y="3847356"/>
              <a:ext cx="1944216" cy="19442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94101" y="4338811"/>
              <a:ext cx="961306" cy="961306"/>
            </a:xfrm>
            <a:prstGeom prst="rect">
              <a:avLst/>
            </a:prstGeom>
            <a:grpFill/>
          </p:spPr>
        </p:pic>
      </p:grpSp>
      <p:grpSp>
        <p:nvGrpSpPr>
          <p:cNvPr id="30" name="グループ化 29"/>
          <p:cNvGrpSpPr/>
          <p:nvPr/>
        </p:nvGrpSpPr>
        <p:grpSpPr>
          <a:xfrm>
            <a:off x="891885" y="3219066"/>
            <a:ext cx="1296144" cy="1296144"/>
            <a:chOff x="4102646" y="3847356"/>
            <a:chExt cx="1944216" cy="1944216"/>
          </a:xfrm>
          <a:solidFill>
            <a:schemeClr val="accent2"/>
          </a:solidFill>
        </p:grpSpPr>
        <p:sp>
          <p:nvSpPr>
            <p:cNvPr id="31" name="円/楕円 30"/>
            <p:cNvSpPr/>
            <p:nvPr/>
          </p:nvSpPr>
          <p:spPr>
            <a:xfrm>
              <a:off x="4102646" y="3847356"/>
              <a:ext cx="1944216" cy="19442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94101" y="4338811"/>
              <a:ext cx="961306" cy="961306"/>
            </a:xfrm>
            <a:prstGeom prst="rect">
              <a:avLst/>
            </a:prstGeom>
            <a:grpFill/>
          </p:spPr>
        </p:pic>
      </p:grpSp>
      <p:sp>
        <p:nvSpPr>
          <p:cNvPr id="15" name="円/楕円 14"/>
          <p:cNvSpPr/>
          <p:nvPr/>
        </p:nvSpPr>
        <p:spPr>
          <a:xfrm>
            <a:off x="4244407" y="3532461"/>
            <a:ext cx="209817" cy="20981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42" name="直線コネクタ 41"/>
          <p:cNvCxnSpPr>
            <a:cxnSpLocks/>
            <a:endCxn id="15" idx="2"/>
          </p:cNvCxnSpPr>
          <p:nvPr/>
        </p:nvCxnSpPr>
        <p:spPr>
          <a:xfrm>
            <a:off x="2844333" y="2576266"/>
            <a:ext cx="1400074" cy="1061104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>
            <a:stCxn id="31" idx="6"/>
            <a:endCxn id="15" idx="2"/>
          </p:cNvCxnSpPr>
          <p:nvPr/>
        </p:nvCxnSpPr>
        <p:spPr>
          <a:xfrm flipV="1">
            <a:off x="2188029" y="3637369"/>
            <a:ext cx="2056378" cy="229769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>
            <a:stCxn id="24" idx="7"/>
            <a:endCxn id="15" idx="3"/>
          </p:cNvCxnSpPr>
          <p:nvPr/>
        </p:nvCxnSpPr>
        <p:spPr>
          <a:xfrm flipV="1">
            <a:off x="3570778" y="3711551"/>
            <a:ext cx="704357" cy="795729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>
            <a:cxnSpLocks/>
            <a:endCxn id="15" idx="6"/>
          </p:cNvCxnSpPr>
          <p:nvPr/>
        </p:nvCxnSpPr>
        <p:spPr>
          <a:xfrm flipH="1" flipV="1">
            <a:off x="4454224" y="3637370"/>
            <a:ext cx="2193417" cy="1377809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>
            <a:stCxn id="28" idx="3"/>
            <a:endCxn id="15" idx="7"/>
          </p:cNvCxnSpPr>
          <p:nvPr/>
        </p:nvCxnSpPr>
        <p:spPr>
          <a:xfrm flipH="1">
            <a:off x="4423497" y="2635318"/>
            <a:ext cx="897692" cy="927870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>
            <a:cxnSpLocks/>
            <a:endCxn id="15" idx="6"/>
          </p:cNvCxnSpPr>
          <p:nvPr/>
        </p:nvCxnSpPr>
        <p:spPr>
          <a:xfrm flipH="1">
            <a:off x="4454224" y="3542628"/>
            <a:ext cx="3141148" cy="94742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グループ化 13"/>
          <p:cNvGrpSpPr/>
          <p:nvPr/>
        </p:nvGrpSpPr>
        <p:grpSpPr>
          <a:xfrm>
            <a:off x="3457802" y="2768741"/>
            <a:ext cx="1715341" cy="1715341"/>
            <a:chOff x="4102646" y="3847356"/>
            <a:chExt cx="1944216" cy="1944216"/>
          </a:xfrm>
        </p:grpSpPr>
        <p:sp>
          <p:nvSpPr>
            <p:cNvPr id="13" name="円/楕円 12"/>
            <p:cNvSpPr/>
            <p:nvPr/>
          </p:nvSpPr>
          <p:spPr>
            <a:xfrm>
              <a:off x="4102646" y="3847356"/>
              <a:ext cx="1944216" cy="19442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1026" name="Picture 2" descr="C:\Users\Jun\Desktop\typicons\png\lightbulb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4101" y="4338811"/>
              <a:ext cx="961306" cy="961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K:\Penerapan ISO 50001\pabrik new shape.png">
            <a:extLst>
              <a:ext uri="{FF2B5EF4-FFF2-40B4-BE49-F238E27FC236}">
                <a16:creationId xmlns:a16="http://schemas.microsoft.com/office/drawing/2014/main" id="{88FB4A8A-C088-44C2-A9ED-E708E6C1E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8"/>
          <a:stretch>
            <a:fillRect/>
          </a:stretch>
        </p:blipFill>
        <p:spPr bwMode="auto">
          <a:xfrm>
            <a:off x="3302000" y="2647229"/>
            <a:ext cx="2008187" cy="192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F:\Pabrik 2.png">
            <a:extLst>
              <a:ext uri="{FF2B5EF4-FFF2-40B4-BE49-F238E27FC236}">
                <a16:creationId xmlns:a16="http://schemas.microsoft.com/office/drawing/2014/main" id="{F432B594-E14A-4CFF-8324-33165287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6"/>
          <a:stretch>
            <a:fillRect/>
          </a:stretch>
        </p:blipFill>
        <p:spPr bwMode="auto">
          <a:xfrm>
            <a:off x="7092874" y="2842075"/>
            <a:ext cx="1062524" cy="117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961506-F809-46D9-8A5E-7F516AED7E04}"/>
              </a:ext>
            </a:extLst>
          </p:cNvPr>
          <p:cNvSpPr txBox="1"/>
          <p:nvPr/>
        </p:nvSpPr>
        <p:spPr bwMode="auto">
          <a:xfrm>
            <a:off x="8113867" y="3289120"/>
            <a:ext cx="123380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Pabrik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2: 1984</a:t>
            </a:r>
          </a:p>
        </p:txBody>
      </p:sp>
      <p:pic>
        <p:nvPicPr>
          <p:cNvPr id="58" name="Picture 4" descr="F:\Pabrik 3.png">
            <a:extLst>
              <a:ext uri="{FF2B5EF4-FFF2-40B4-BE49-F238E27FC236}">
                <a16:creationId xmlns:a16="http://schemas.microsoft.com/office/drawing/2014/main" id="{3DB98607-5AD2-4549-A2BD-632E2CB89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7"/>
          <a:stretch>
            <a:fillRect/>
          </a:stretch>
        </p:blipFill>
        <p:spPr bwMode="auto">
          <a:xfrm>
            <a:off x="6034451" y="4222098"/>
            <a:ext cx="1449174" cy="157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12">
            <a:extLst>
              <a:ext uri="{FF2B5EF4-FFF2-40B4-BE49-F238E27FC236}">
                <a16:creationId xmlns:a16="http://schemas.microsoft.com/office/drawing/2014/main" id="{D84D5838-B738-49AC-94CD-D8C377D03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038" y="4969616"/>
            <a:ext cx="12337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b="1" dirty="0" err="1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  <a:ea typeface="Lato"/>
                <a:cs typeface="Calibri" panose="020F0502020204030204" pitchFamily="34" charset="0"/>
              </a:rPr>
              <a:t>Pabrik</a:t>
            </a:r>
            <a:r>
              <a:rPr lang="en-US" altLang="en-US" sz="1200" b="1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  <a:ea typeface="Lato"/>
                <a:cs typeface="Calibri" panose="020F0502020204030204" pitchFamily="34" charset="0"/>
              </a:rPr>
              <a:t> 3: 1989</a:t>
            </a:r>
          </a:p>
        </p:txBody>
      </p:sp>
      <p:pic>
        <p:nvPicPr>
          <p:cNvPr id="63" name="Picture 5" descr="F:\Pabrik 4.png">
            <a:extLst>
              <a:ext uri="{FF2B5EF4-FFF2-40B4-BE49-F238E27FC236}">
                <a16:creationId xmlns:a16="http://schemas.microsoft.com/office/drawing/2014/main" id="{2CA76D2C-F6D8-4B55-942C-29BEE77BD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7"/>
          <a:stretch>
            <a:fillRect/>
          </a:stretch>
        </p:blipFill>
        <p:spPr bwMode="auto">
          <a:xfrm>
            <a:off x="2481001" y="4013148"/>
            <a:ext cx="1358456" cy="155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6B35D7-F6CC-4A6C-92BB-E1EAE66CD314}"/>
              </a:ext>
            </a:extLst>
          </p:cNvPr>
          <p:cNvSpPr txBox="1"/>
          <p:nvPr/>
        </p:nvSpPr>
        <p:spPr bwMode="auto">
          <a:xfrm>
            <a:off x="1709820" y="5438860"/>
            <a:ext cx="123379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Pabrik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4: 2002</a:t>
            </a:r>
          </a:p>
        </p:txBody>
      </p:sp>
      <p:pic>
        <p:nvPicPr>
          <p:cNvPr id="74" name="Picture 2" descr="F:\Pabrik 1A.png">
            <a:extLst>
              <a:ext uri="{FF2B5EF4-FFF2-40B4-BE49-F238E27FC236}">
                <a16:creationId xmlns:a16="http://schemas.microsoft.com/office/drawing/2014/main" id="{3F84C82B-ABF7-40C9-A8E9-641EA487A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6"/>
          <a:stretch>
            <a:fillRect/>
          </a:stretch>
        </p:blipFill>
        <p:spPr bwMode="auto">
          <a:xfrm>
            <a:off x="5082362" y="1260738"/>
            <a:ext cx="1554660" cy="173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4">
            <a:extLst>
              <a:ext uri="{FF2B5EF4-FFF2-40B4-BE49-F238E27FC236}">
                <a16:creationId xmlns:a16="http://schemas.microsoft.com/office/drawing/2014/main" id="{094C807D-D42C-4DEB-9E75-3876DAD18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0864" y="2052675"/>
            <a:ext cx="13315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b="1" dirty="0" err="1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  <a:ea typeface="Lato"/>
                <a:cs typeface="Calibri" panose="020F0502020204030204" pitchFamily="34" charset="0"/>
              </a:rPr>
              <a:t>Pabrik</a:t>
            </a:r>
            <a:r>
              <a:rPr lang="en-US" altLang="en-US" sz="1200" b="1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  <a:ea typeface="Lato"/>
                <a:cs typeface="Calibri" panose="020F0502020204030204" pitchFamily="34" charset="0"/>
              </a:rPr>
              <a:t> 1A: 2014</a:t>
            </a:r>
          </a:p>
        </p:txBody>
      </p:sp>
      <p:pic>
        <p:nvPicPr>
          <p:cNvPr id="78" name="Picture 6" descr="F:\Pabrik 5.png">
            <a:extLst>
              <a:ext uri="{FF2B5EF4-FFF2-40B4-BE49-F238E27FC236}">
                <a16:creationId xmlns:a16="http://schemas.microsoft.com/office/drawing/2014/main" id="{3FED6606-DC2B-442B-AC84-B33FECF98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87"/>
          <a:stretch>
            <a:fillRect/>
          </a:stretch>
        </p:blipFill>
        <p:spPr bwMode="auto">
          <a:xfrm>
            <a:off x="779998" y="3010237"/>
            <a:ext cx="1641752" cy="159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24">
            <a:extLst>
              <a:ext uri="{FF2B5EF4-FFF2-40B4-BE49-F238E27FC236}">
                <a16:creationId xmlns:a16="http://schemas.microsoft.com/office/drawing/2014/main" id="{CE1C7DD7-BECB-47E4-910A-6690E5623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20" y="4540528"/>
            <a:ext cx="12337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b="1" dirty="0" err="1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  <a:ea typeface="Lato"/>
                <a:cs typeface="Calibri" panose="020F0502020204030204" pitchFamily="34" charset="0"/>
              </a:rPr>
              <a:t>Pabrik</a:t>
            </a:r>
            <a:r>
              <a:rPr lang="en-US" altLang="en-US" sz="1200" b="1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  <a:ea typeface="Lato"/>
                <a:cs typeface="Calibri" panose="020F0502020204030204" pitchFamily="34" charset="0"/>
              </a:rPr>
              <a:t> 5: 2015</a:t>
            </a:r>
          </a:p>
        </p:txBody>
      </p:sp>
      <p:pic>
        <p:nvPicPr>
          <p:cNvPr id="81" name="Picture 2" descr="C:\Users\HUMAS PKT 001\Documents\Slide Presentasi\Presentasi 2019\Penerapan ISO 50001\Pabrik NPK.png">
            <a:extLst>
              <a:ext uri="{FF2B5EF4-FFF2-40B4-BE49-F238E27FC236}">
                <a16:creationId xmlns:a16="http://schemas.microsoft.com/office/drawing/2014/main" id="{6E1C6F03-DA8E-48A5-8BB4-61EE3DA5C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3"/>
          <a:stretch>
            <a:fillRect/>
          </a:stretch>
        </p:blipFill>
        <p:spPr bwMode="auto">
          <a:xfrm>
            <a:off x="1989277" y="1607921"/>
            <a:ext cx="1246654" cy="128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62">
            <a:extLst>
              <a:ext uri="{FF2B5EF4-FFF2-40B4-BE49-F238E27FC236}">
                <a16:creationId xmlns:a16="http://schemas.microsoft.com/office/drawing/2014/main" id="{599BFC9A-4881-45A3-AD6B-74479D362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775" y="2620065"/>
            <a:ext cx="969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b="1" dirty="0" err="1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  <a:ea typeface="Lato"/>
                <a:cs typeface="Calibri" panose="020F0502020204030204" pitchFamily="34" charset="0"/>
              </a:rPr>
              <a:t>Pabrik</a:t>
            </a:r>
            <a:r>
              <a:rPr lang="en-US" altLang="en-US" sz="1200" b="1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  <a:ea typeface="Lato"/>
                <a:cs typeface="Calibri" panose="020F0502020204030204" pitchFamily="34" charset="0"/>
              </a:rPr>
              <a:t> NPK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409EC4-FF81-4935-97B1-5B7358DF2592}"/>
              </a:ext>
            </a:extLst>
          </p:cNvPr>
          <p:cNvSpPr txBox="1"/>
          <p:nvPr/>
        </p:nvSpPr>
        <p:spPr>
          <a:xfrm>
            <a:off x="3385873" y="2378506"/>
            <a:ext cx="1768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Pabrik</a:t>
            </a:r>
            <a:r>
              <a:rPr lang="en-US" altLang="ko-KR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Pupuk</a:t>
            </a:r>
            <a:r>
              <a:rPr lang="en-US" altLang="ko-KR" sz="1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Kaltim</a:t>
            </a:r>
            <a:endParaRPr lang="ko-KR" altLang="en-US" sz="12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TextBox 8">
            <a:extLst>
              <a:ext uri="{FF2B5EF4-FFF2-40B4-BE49-F238E27FC236}">
                <a16:creationId xmlns:a16="http://schemas.microsoft.com/office/drawing/2014/main" id="{3810D898-39A6-4795-9C38-012BD674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3832" y="2323262"/>
            <a:ext cx="1779883" cy="69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51" tIns="22875" rIns="45751" bIns="22875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en-US" altLang="en-US" sz="14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Pabrik</a:t>
            </a:r>
            <a:r>
              <a:rPr lang="en-US" alt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Amoniak</a:t>
            </a:r>
            <a:r>
              <a:rPr lang="en-US" alt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Berkapasitas</a:t>
            </a:r>
            <a:r>
              <a:rPr lang="en-US" alt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2,7 </a:t>
            </a:r>
            <a:r>
              <a:rPr lang="en-US" altLang="en-US" sz="14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juta</a:t>
            </a:r>
            <a:r>
              <a:rPr lang="en-US" alt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alt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ton/tahun</a:t>
            </a:r>
          </a:p>
        </p:txBody>
      </p:sp>
      <p:sp>
        <p:nvSpPr>
          <p:cNvPr id="89" name="TextBox 8">
            <a:extLst>
              <a:ext uri="{FF2B5EF4-FFF2-40B4-BE49-F238E27FC236}">
                <a16:creationId xmlns:a16="http://schemas.microsoft.com/office/drawing/2014/main" id="{B6F3C388-4F12-4B1E-9048-574619B58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6428" y="3223855"/>
            <a:ext cx="1757287" cy="69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51" tIns="22875" rIns="45751" bIns="22875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en-US" altLang="en-US" sz="14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Pabrik</a:t>
            </a:r>
            <a:r>
              <a:rPr lang="en-US" alt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alt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Urea </a:t>
            </a:r>
            <a:r>
              <a:rPr lang="en-US" altLang="en-US" sz="14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Berkapasitas</a:t>
            </a:r>
            <a:r>
              <a:rPr lang="en-US" alt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alt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3,4 juta</a:t>
            </a:r>
            <a:r>
              <a:rPr lang="en-ID" alt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alt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ton/tahun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2D2A67F-694D-49DE-A05D-0E0B0A2446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337" y="144689"/>
            <a:ext cx="2257281" cy="3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TextBox 8">
            <a:extLst>
              <a:ext uri="{FF2B5EF4-FFF2-40B4-BE49-F238E27FC236}">
                <a16:creationId xmlns:a16="http://schemas.microsoft.com/office/drawing/2014/main" id="{2A911AEE-6FD7-4423-8A11-E91D8595A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1919" y="4136003"/>
            <a:ext cx="1962280" cy="69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51" tIns="22875" rIns="45751" bIns="22875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Pabrik</a:t>
            </a:r>
            <a:r>
              <a:rPr lang="en-US" alt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NPK </a:t>
            </a:r>
            <a:r>
              <a:rPr lang="en-US" altLang="en-US" sz="14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Berkapasitas</a:t>
            </a:r>
            <a:r>
              <a:rPr lang="en-US" alt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350 </a:t>
            </a:r>
            <a:r>
              <a:rPr lang="en-US" altLang="en-US" sz="14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ribu</a:t>
            </a:r>
            <a:r>
              <a:rPr lang="en-US" alt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ton/</a:t>
            </a:r>
            <a:r>
              <a:rPr lang="en-US" altLang="en-US" sz="14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endParaRPr lang="id-ID" altLang="en-US" sz="14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7" name="タイトル 1028">
            <a:extLst>
              <a:ext uri="{FF2B5EF4-FFF2-40B4-BE49-F238E27FC236}">
                <a16:creationId xmlns:a16="http://schemas.microsoft.com/office/drawing/2014/main" id="{5DF8ED15-B21A-49D7-B57D-326F45DA1B97}"/>
              </a:ext>
            </a:extLst>
          </p:cNvPr>
          <p:cNvSpPr txBox="1">
            <a:spLocks/>
          </p:cNvSpPr>
          <p:nvPr/>
        </p:nvSpPr>
        <p:spPr>
          <a:xfrm>
            <a:off x="9524955" y="1665179"/>
            <a:ext cx="1962281" cy="6580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Kapasitas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Produksi</a:t>
            </a:r>
            <a:endParaRPr lang="en-US" sz="14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243487-6EC7-406A-A870-501771E95DFF}"/>
              </a:ext>
            </a:extLst>
          </p:cNvPr>
          <p:cNvSpPr/>
          <p:nvPr/>
        </p:nvSpPr>
        <p:spPr>
          <a:xfrm>
            <a:off x="-15205" y="6659560"/>
            <a:ext cx="6934193" cy="1984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FAF6B69-CAF8-4543-9772-04120455EABD}"/>
              </a:ext>
            </a:extLst>
          </p:cNvPr>
          <p:cNvSpPr/>
          <p:nvPr/>
        </p:nvSpPr>
        <p:spPr>
          <a:xfrm>
            <a:off x="9220009" y="6651235"/>
            <a:ext cx="2971991" cy="2078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7484095-98F3-48C4-9B11-DF56EBEDDE17}"/>
              </a:ext>
            </a:extLst>
          </p:cNvPr>
          <p:cNvSpPr/>
          <p:nvPr/>
        </p:nvSpPr>
        <p:spPr>
          <a:xfrm>
            <a:off x="7062457" y="6650111"/>
            <a:ext cx="2043252" cy="2078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62D2A67F-694D-49DE-A05D-0E0B0A244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337" y="144689"/>
            <a:ext cx="2257281" cy="3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00F2189-405A-46C7-B743-079A646991DC}"/>
              </a:ext>
            </a:extLst>
          </p:cNvPr>
          <p:cNvSpPr txBox="1"/>
          <p:nvPr/>
        </p:nvSpPr>
        <p:spPr>
          <a:xfrm>
            <a:off x="2931520" y="556930"/>
            <a:ext cx="52165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</a:t>
            </a:r>
            <a:r>
              <a:rPr lang="en-US" altLang="ko-K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altLang="ko-K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Fasilitas</a:t>
            </a:r>
            <a:r>
              <a:rPr lang="en-US" altLang="ko-K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Pendukung</a:t>
            </a:r>
            <a:endParaRPr lang="ko-KR" altLang="en-US" sz="2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0" name="Group 18">
            <a:extLst>
              <a:ext uri="{FF2B5EF4-FFF2-40B4-BE49-F238E27FC236}">
                <a16:creationId xmlns:a16="http://schemas.microsoft.com/office/drawing/2014/main" id="{D5928106-2C56-486E-85A7-85DF962280E0}"/>
              </a:ext>
            </a:extLst>
          </p:cNvPr>
          <p:cNvGrpSpPr>
            <a:grpSpLocks/>
          </p:cNvGrpSpPr>
          <p:nvPr/>
        </p:nvGrpSpPr>
        <p:grpSpPr bwMode="auto">
          <a:xfrm>
            <a:off x="912813" y="3717928"/>
            <a:ext cx="10161592" cy="2277332"/>
            <a:chOff x="912813" y="4122438"/>
            <a:chExt cx="10158565" cy="2276750"/>
          </a:xfrm>
        </p:grpSpPr>
        <p:grpSp>
          <p:nvGrpSpPr>
            <p:cNvPr id="51" name="Group 2">
              <a:extLst>
                <a:ext uri="{FF2B5EF4-FFF2-40B4-BE49-F238E27FC236}">
                  <a16:creationId xmlns:a16="http://schemas.microsoft.com/office/drawing/2014/main" id="{F6C15553-EB26-466B-BFC3-1A0BD59FE7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5860" y="4122438"/>
              <a:ext cx="8769935" cy="362934"/>
              <a:chOff x="1473586" y="3005234"/>
              <a:chExt cx="8769935" cy="362934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EA466081-6598-4BFB-A872-BCA551AF46E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2806" y="3167118"/>
                <a:ext cx="8758803" cy="0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C1548081-B87A-4652-B43B-7FFB47D89FEC}"/>
                  </a:ext>
                </a:extLst>
              </p:cNvPr>
              <p:cNvCxnSpPr>
                <a:cxnSpLocks/>
                <a:endCxn id="95" idx="0"/>
              </p:cNvCxnSpPr>
              <p:nvPr/>
            </p:nvCxnSpPr>
            <p:spPr>
              <a:xfrm>
                <a:off x="3242342" y="3157595"/>
                <a:ext cx="4761" cy="185690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AC8ECE71-DD40-4A72-A70C-45EED533D2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7568" y="3162357"/>
                <a:ext cx="0" cy="180929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3E695B0F-1168-4461-8F03-B0DDBFFF5F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2718" y="3157595"/>
                <a:ext cx="1588" cy="211084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A10C9D41-5CCB-43E6-B0FC-937C0FF769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6653" y="3005234"/>
                <a:ext cx="0" cy="161884"/>
              </a:xfrm>
              <a:prstGeom prst="line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36">
              <a:extLst>
                <a:ext uri="{FF2B5EF4-FFF2-40B4-BE49-F238E27FC236}">
                  <a16:creationId xmlns:a16="http://schemas.microsoft.com/office/drawing/2014/main" id="{DE782991-109E-4EC6-8799-FB11AFD713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1752" y="4459972"/>
              <a:ext cx="1620355" cy="1918561"/>
              <a:chOff x="7622917" y="2845536"/>
              <a:chExt cx="3241456" cy="3836777"/>
            </a:xfrm>
          </p:grpSpPr>
          <p:sp>
            <p:nvSpPr>
              <p:cNvPr id="94" name="TextBox 8">
                <a:extLst>
                  <a:ext uri="{FF2B5EF4-FFF2-40B4-BE49-F238E27FC236}">
                    <a16:creationId xmlns:a16="http://schemas.microsoft.com/office/drawing/2014/main" id="{5B89EA50-5B54-4A3D-B33C-F3AED9E2AC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2917" y="5728475"/>
                <a:ext cx="3241456" cy="953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5751" tIns="22875" rIns="45751" bIns="22875">
                <a:spAutoFit/>
              </a:bodyPr>
              <a:lstStyle>
                <a:lvl1pPr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 </a:t>
                </a:r>
                <a:r>
                  <a:rPr lang="en-US" altLang="en-US" sz="1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Gudang</a:t>
                </a:r>
                <a:r>
                  <a:rPr lang="en-US" alt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Urea</a:t>
                </a:r>
                <a:endParaRPr lang="id-ID" alt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 eaLnBrk="1" hangingPunct="1">
                  <a:defRPr/>
                </a:pPr>
                <a:r>
                  <a:rPr lang="id-ID" alt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300 ribu ton</a:t>
                </a:r>
              </a:p>
            </p:txBody>
          </p:sp>
          <p:pic>
            <p:nvPicPr>
              <p:cNvPr id="95" name="Picture 2" descr="C:\Users\HUMAS PKT 001\Desktop\31.png">
                <a:extLst>
                  <a:ext uri="{FF2B5EF4-FFF2-40B4-BE49-F238E27FC236}">
                    <a16:creationId xmlns:a16="http://schemas.microsoft.com/office/drawing/2014/main" id="{D6FBF7E8-E643-4066-9981-4151B2FF84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48854" y="2845536"/>
                <a:ext cx="2860439" cy="2719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5" name="Group 39">
              <a:extLst>
                <a:ext uri="{FF2B5EF4-FFF2-40B4-BE49-F238E27FC236}">
                  <a16:creationId xmlns:a16="http://schemas.microsoft.com/office/drawing/2014/main" id="{1153D726-9E29-4AB3-B5B2-8EAC910F80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1825" y="4502836"/>
              <a:ext cx="1393825" cy="1875699"/>
              <a:chOff x="6123549" y="9255728"/>
              <a:chExt cx="2789465" cy="3752713"/>
            </a:xfrm>
          </p:grpSpPr>
          <p:sp>
            <p:nvSpPr>
              <p:cNvPr id="86" name="TextBox 8">
                <a:extLst>
                  <a:ext uri="{FF2B5EF4-FFF2-40B4-BE49-F238E27FC236}">
                    <a16:creationId xmlns:a16="http://schemas.microsoft.com/office/drawing/2014/main" id="{313EA477-0E4F-4B3C-91C0-7957EF992A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61196" y="12054182"/>
                <a:ext cx="2601245" cy="954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5751" tIns="22875" rIns="45751" bIns="22875">
                <a:spAutoFit/>
              </a:bodyPr>
              <a:lstStyle>
                <a:lvl1pPr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ID" alt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 </a:t>
                </a:r>
                <a:r>
                  <a:rPr lang="id-ID" alt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  <a:r>
                  <a:rPr lang="en-US" altLang="en-US" sz="1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ermaga</a:t>
                </a:r>
                <a:endParaRPr lang="id-ID" alt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 eaLnBrk="1" hangingPunct="1">
                  <a:defRPr/>
                </a:pPr>
                <a:r>
                  <a:rPr lang="id-ID" alt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30 ribu DWT</a:t>
                </a:r>
              </a:p>
            </p:txBody>
          </p:sp>
          <p:grpSp>
            <p:nvGrpSpPr>
              <p:cNvPr id="88" name="Group 1">
                <a:extLst>
                  <a:ext uri="{FF2B5EF4-FFF2-40B4-BE49-F238E27FC236}">
                    <a16:creationId xmlns:a16="http://schemas.microsoft.com/office/drawing/2014/main" id="{52EBFCEA-61DC-4D12-9395-41EE70ACF3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23549" y="9255728"/>
                <a:ext cx="2789465" cy="2649887"/>
                <a:chOff x="8169003" y="4233863"/>
                <a:chExt cx="1573212" cy="1497012"/>
              </a:xfrm>
            </p:grpSpPr>
            <p:pic>
              <p:nvPicPr>
                <p:cNvPr id="91" name="Picture 2" descr="C:\Users\HUMAS PKT 001\Desktop\31.png">
                  <a:extLst>
                    <a:ext uri="{FF2B5EF4-FFF2-40B4-BE49-F238E27FC236}">
                      <a16:creationId xmlns:a16="http://schemas.microsoft.com/office/drawing/2014/main" id="{BFFD21AF-D3D8-447D-84A8-DB6F2BDD20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69003" y="4233863"/>
                  <a:ext cx="1573212" cy="14970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3" name="Picture 22" descr="C:\Users\Win 7\Desktop\DJI_0109-Pano-2.png">
                  <a:extLst>
                    <a:ext uri="{FF2B5EF4-FFF2-40B4-BE49-F238E27FC236}">
                      <a16:creationId xmlns:a16="http://schemas.microsoft.com/office/drawing/2014/main" id="{6FED0431-61AD-4A13-9DED-898DDCD506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50237" y="4332826"/>
                  <a:ext cx="1366336" cy="12872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56" name="Group 51">
              <a:extLst>
                <a:ext uri="{FF2B5EF4-FFF2-40B4-BE49-F238E27FC236}">
                  <a16:creationId xmlns:a16="http://schemas.microsoft.com/office/drawing/2014/main" id="{19B64DD7-C0F9-4EE1-9D24-3046DD6A68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81795" y="4515535"/>
              <a:ext cx="1859996" cy="1861412"/>
              <a:chOff x="10559466" y="9283384"/>
              <a:chExt cx="3720806" cy="3719865"/>
            </a:xfrm>
          </p:grpSpPr>
          <p:sp>
            <p:nvSpPr>
              <p:cNvPr id="82" name="TextBox 8">
                <a:extLst>
                  <a:ext uri="{FF2B5EF4-FFF2-40B4-BE49-F238E27FC236}">
                    <a16:creationId xmlns:a16="http://schemas.microsoft.com/office/drawing/2014/main" id="{0FEF312D-4A4B-4416-890F-B747915EAF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59466" y="12050083"/>
                <a:ext cx="3720806" cy="953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5751" tIns="22875" rIns="45751" bIns="22875">
                <a:spAutoFit/>
              </a:bodyPr>
              <a:lstStyle>
                <a:lvl1pPr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ID" alt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Boiler Batubara</a:t>
                </a:r>
                <a:endParaRPr lang="id-ID" alt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 eaLnBrk="1" hangingPunct="1">
                  <a:defRPr/>
                </a:pPr>
                <a:r>
                  <a:rPr lang="en-ID" alt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560 Ton Steam/jam</a:t>
                </a:r>
                <a:endParaRPr lang="id-ID" alt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83" name="Group 62">
                <a:extLst>
                  <a:ext uri="{FF2B5EF4-FFF2-40B4-BE49-F238E27FC236}">
                    <a16:creationId xmlns:a16="http://schemas.microsoft.com/office/drawing/2014/main" id="{E9B74334-7CCA-49E2-958D-E09453A197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96569" y="9283384"/>
                <a:ext cx="2760897" cy="2622231"/>
                <a:chOff x="5635791" y="2424605"/>
                <a:chExt cx="1574801" cy="1495477"/>
              </a:xfrm>
            </p:grpSpPr>
            <p:pic>
              <p:nvPicPr>
                <p:cNvPr id="84" name="Picture 2" descr="C:\Users\HUMAS PKT 001\Desktop\31.png">
                  <a:extLst>
                    <a:ext uri="{FF2B5EF4-FFF2-40B4-BE49-F238E27FC236}">
                      <a16:creationId xmlns:a16="http://schemas.microsoft.com/office/drawing/2014/main" id="{249D78DD-848B-453E-ACC0-AF2BE52B54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5791" y="2424605"/>
                  <a:ext cx="1574801" cy="14954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5" name="Picture 64">
                  <a:extLst>
                    <a:ext uri="{FF2B5EF4-FFF2-40B4-BE49-F238E27FC236}">
                      <a16:creationId xmlns:a16="http://schemas.microsoft.com/office/drawing/2014/main" id="{A5A8105E-346C-4197-8A0B-D0230CC7DC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37678" y="2517699"/>
                  <a:ext cx="1360360" cy="13303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59" name="Group 57">
              <a:extLst>
                <a:ext uri="{FF2B5EF4-FFF2-40B4-BE49-F238E27FC236}">
                  <a16:creationId xmlns:a16="http://schemas.microsoft.com/office/drawing/2014/main" id="{672DB440-D312-4F3A-BF57-A6BDB8D971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98616" y="4485373"/>
              <a:ext cx="1472762" cy="1913815"/>
              <a:chOff x="20034620" y="9255059"/>
              <a:chExt cx="2943946" cy="3824948"/>
            </a:xfrm>
          </p:grpSpPr>
          <p:sp>
            <p:nvSpPr>
              <p:cNvPr id="76" name="TextBox 8">
                <a:extLst>
                  <a:ext uri="{FF2B5EF4-FFF2-40B4-BE49-F238E27FC236}">
                    <a16:creationId xmlns:a16="http://schemas.microsoft.com/office/drawing/2014/main" id="{36EDF561-D1DB-4B39-9929-63B758F799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34620" y="12126751"/>
                <a:ext cx="2943946" cy="953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45751" tIns="22875" rIns="45751" bIns="22875">
                <a:spAutoFit/>
              </a:bodyPr>
              <a:lstStyle>
                <a:lvl1pPr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ID" alt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Jasa </a:t>
                </a:r>
                <a:r>
                  <a:rPr lang="en-ID" altLang="en-US" sz="1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Pelayanan</a:t>
                </a:r>
                <a:r>
                  <a:rPr lang="en-ID" alt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ID" altLang="en-US" sz="1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Pabrik</a:t>
                </a:r>
                <a:r>
                  <a:rPr lang="en-ID" alt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(JPP)</a:t>
                </a:r>
                <a:endParaRPr lang="id-ID" alt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77" name="Group 70">
                <a:extLst>
                  <a:ext uri="{FF2B5EF4-FFF2-40B4-BE49-F238E27FC236}">
                    <a16:creationId xmlns:a16="http://schemas.microsoft.com/office/drawing/2014/main" id="{F922599D-2E2F-44AC-9BF5-F5E84AB830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108570" y="9255059"/>
                <a:ext cx="2836541" cy="2692416"/>
                <a:chOff x="9866401" y="2597686"/>
                <a:chExt cx="1574801" cy="1495478"/>
              </a:xfrm>
            </p:grpSpPr>
            <p:pic>
              <p:nvPicPr>
                <p:cNvPr id="79" name="Picture 2" descr="C:\Users\HUMAS PKT 001\Desktop\31.png">
                  <a:extLst>
                    <a:ext uri="{FF2B5EF4-FFF2-40B4-BE49-F238E27FC236}">
                      <a16:creationId xmlns:a16="http://schemas.microsoft.com/office/drawing/2014/main" id="{633DACFD-2AD1-4729-B4C2-53BAEB30D7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66401" y="2597686"/>
                  <a:ext cx="1574801" cy="14954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" name="Picture 72">
                  <a:extLst>
                    <a:ext uri="{FF2B5EF4-FFF2-40B4-BE49-F238E27FC236}">
                      <a16:creationId xmlns:a16="http://schemas.microsoft.com/office/drawing/2014/main" id="{1B306CFA-6B47-407C-93AB-F392982913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75711" y="2697830"/>
                  <a:ext cx="1356179" cy="1333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61" name="Group 64">
              <a:extLst>
                <a:ext uri="{FF2B5EF4-FFF2-40B4-BE49-F238E27FC236}">
                  <a16:creationId xmlns:a16="http://schemas.microsoft.com/office/drawing/2014/main" id="{D9F58E6F-59CF-4756-BEFA-1D827CD9B7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54951" y="4459973"/>
              <a:ext cx="1483390" cy="1916976"/>
              <a:chOff x="15489989" y="9170003"/>
              <a:chExt cx="2965515" cy="3834377"/>
            </a:xfrm>
          </p:grpSpPr>
          <p:sp>
            <p:nvSpPr>
              <p:cNvPr id="71" name="TextBox 8">
                <a:extLst>
                  <a:ext uri="{FF2B5EF4-FFF2-40B4-BE49-F238E27FC236}">
                    <a16:creationId xmlns:a16="http://schemas.microsoft.com/office/drawing/2014/main" id="{14AEBFF3-6C15-4B83-BA68-75C5761E07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511238" y="12050350"/>
                <a:ext cx="2944266" cy="954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5751" tIns="22875" rIns="45751" bIns="22875">
                <a:spAutoFit/>
              </a:bodyPr>
              <a:lstStyle>
                <a:lvl1pPr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ID" altLang="en-US" sz="1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Laboratorium</a:t>
                </a:r>
                <a:r>
                  <a:rPr lang="en-ID" alt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ID" altLang="en-US" sz="1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Terakreditasi</a:t>
                </a:r>
                <a:endParaRPr lang="id-ID" alt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72" name="Group 66">
                <a:extLst>
                  <a:ext uri="{FF2B5EF4-FFF2-40B4-BE49-F238E27FC236}">
                    <a16:creationId xmlns:a16="http://schemas.microsoft.com/office/drawing/2014/main" id="{E813042F-11B5-4527-9FAD-6B91836A10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489989" y="9170003"/>
                <a:ext cx="2900185" cy="2752827"/>
                <a:chOff x="7746032" y="2632987"/>
                <a:chExt cx="1574801" cy="1495478"/>
              </a:xfrm>
            </p:grpSpPr>
            <p:pic>
              <p:nvPicPr>
                <p:cNvPr id="73" name="Picture 2" descr="C:\Users\HUMAS PKT 001\Desktop\31.png">
                  <a:extLst>
                    <a:ext uri="{FF2B5EF4-FFF2-40B4-BE49-F238E27FC236}">
                      <a16:creationId xmlns:a16="http://schemas.microsoft.com/office/drawing/2014/main" id="{92E8C2CE-5933-492B-9D00-C9F001F1E4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46032" y="2632987"/>
                  <a:ext cx="1574801" cy="14954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5" name="Picture 68">
                  <a:extLst>
                    <a:ext uri="{FF2B5EF4-FFF2-40B4-BE49-F238E27FC236}">
                      <a16:creationId xmlns:a16="http://schemas.microsoft.com/office/drawing/2014/main" id="{3E81B29D-0566-42DB-A604-9EFD05A05E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45368" y="2742569"/>
                  <a:ext cx="1360360" cy="13183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62" name="Group 69">
              <a:extLst>
                <a:ext uri="{FF2B5EF4-FFF2-40B4-BE49-F238E27FC236}">
                  <a16:creationId xmlns:a16="http://schemas.microsoft.com/office/drawing/2014/main" id="{B2C02D9D-E945-44F2-841F-19D4456C6C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813" y="4501247"/>
              <a:ext cx="1393825" cy="1878875"/>
              <a:chOff x="11090891" y="4060385"/>
              <a:chExt cx="2786458" cy="3756259"/>
            </a:xfrm>
          </p:grpSpPr>
          <p:sp>
            <p:nvSpPr>
              <p:cNvPr id="67" name="TextBox 8">
                <a:extLst>
                  <a:ext uri="{FF2B5EF4-FFF2-40B4-BE49-F238E27FC236}">
                    <a16:creationId xmlns:a16="http://schemas.microsoft.com/office/drawing/2014/main" id="{540644DB-6661-4CE0-A41E-B7DECD7065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82779" y="6863098"/>
                <a:ext cx="2097152" cy="953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5751" tIns="22875" rIns="45751" bIns="22875">
                <a:spAutoFit/>
              </a:bodyPr>
              <a:lstStyle>
                <a:lvl1pPr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defTabSz="10874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ID" alt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 </a:t>
                </a:r>
                <a:r>
                  <a:rPr lang="en-ID" altLang="en-US" sz="1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Tangki</a:t>
                </a:r>
                <a:endParaRPr lang="en-ID" alt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 eaLnBrk="1" hangingPunct="1">
                  <a:defRPr/>
                </a:pPr>
                <a:r>
                  <a:rPr lang="en-ID" altLang="en-US" sz="1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Amoniak</a:t>
                </a:r>
                <a:endParaRPr lang="id-ID" alt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68" name="Group 3">
                <a:extLst>
                  <a:ext uri="{FF2B5EF4-FFF2-40B4-BE49-F238E27FC236}">
                    <a16:creationId xmlns:a16="http://schemas.microsoft.com/office/drawing/2014/main" id="{77BC3146-04F0-40F0-BD35-11467922CB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90891" y="4060385"/>
                <a:ext cx="2786458" cy="2650201"/>
                <a:chOff x="3606024" y="4417017"/>
                <a:chExt cx="3408042" cy="3242968"/>
              </a:xfrm>
            </p:grpSpPr>
            <p:pic>
              <p:nvPicPr>
                <p:cNvPr id="69" name="Picture 2" descr="C:\Users\HUMAS PKT 001\Desktop\31.png">
                  <a:extLst>
                    <a:ext uri="{FF2B5EF4-FFF2-40B4-BE49-F238E27FC236}">
                      <a16:creationId xmlns:a16="http://schemas.microsoft.com/office/drawing/2014/main" id="{D03EDC65-2DFC-4189-A55B-57E698FD24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06024" y="4417017"/>
                  <a:ext cx="3408042" cy="32429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" name="Picture 62" descr="C:\Users\Win 7\Desktop\IMG_0521_1.png">
                  <a:extLst>
                    <a:ext uri="{FF2B5EF4-FFF2-40B4-BE49-F238E27FC236}">
                      <a16:creationId xmlns:a16="http://schemas.microsoft.com/office/drawing/2014/main" id="{F3BD1B6D-255C-4842-AE5F-C26F4CE3ED7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17" r="11945"/>
                <a:stretch>
                  <a:fillRect/>
                </a:stretch>
              </p:blipFill>
              <p:spPr bwMode="auto">
                <a:xfrm>
                  <a:off x="3638917" y="4559084"/>
                  <a:ext cx="3255735" cy="2894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5BD3491-8AD4-4356-BCCD-4D4F0149CF83}"/>
                </a:ext>
              </a:extLst>
            </p:cNvPr>
            <p:cNvCxnSpPr>
              <a:cxnSpLocks/>
            </p:cNvCxnSpPr>
            <p:nvPr/>
          </p:nvCxnSpPr>
          <p:spPr>
            <a:xfrm>
              <a:off x="5091455" y="4287496"/>
              <a:ext cx="4762" cy="185691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1303870-2069-4BD2-AD9A-B9CEA90B13EB}"/>
                </a:ext>
              </a:extLst>
            </p:cNvPr>
            <p:cNvCxnSpPr>
              <a:cxnSpLocks/>
            </p:cNvCxnSpPr>
            <p:nvPr/>
          </p:nvCxnSpPr>
          <p:spPr>
            <a:xfrm>
              <a:off x="6773704" y="4281148"/>
              <a:ext cx="6348" cy="185691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091F513-AFCF-43D4-AD22-D56844837331}"/>
                </a:ext>
              </a:extLst>
            </p:cNvPr>
            <p:cNvCxnSpPr>
              <a:cxnSpLocks/>
            </p:cNvCxnSpPr>
            <p:nvPr/>
          </p:nvCxnSpPr>
          <p:spPr>
            <a:xfrm>
              <a:off x="8555936" y="4274799"/>
              <a:ext cx="4761" cy="184103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" name="Picture 8">
            <a:extLst>
              <a:ext uri="{FF2B5EF4-FFF2-40B4-BE49-F238E27FC236}">
                <a16:creationId xmlns:a16="http://schemas.microsoft.com/office/drawing/2014/main" id="{289C4FDE-0992-4B76-BEAD-204394A60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1557338"/>
            <a:ext cx="8832850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0ABF590-6A65-4AD9-A5AF-BA3A819D42EB}"/>
              </a:ext>
            </a:extLst>
          </p:cNvPr>
          <p:cNvSpPr/>
          <p:nvPr/>
        </p:nvSpPr>
        <p:spPr>
          <a:xfrm>
            <a:off x="-15205" y="6659560"/>
            <a:ext cx="6934193" cy="1984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A59747-A19C-4A0A-A28F-687DABABC482}"/>
              </a:ext>
            </a:extLst>
          </p:cNvPr>
          <p:cNvSpPr/>
          <p:nvPr/>
        </p:nvSpPr>
        <p:spPr>
          <a:xfrm>
            <a:off x="9220009" y="6651235"/>
            <a:ext cx="2971991" cy="2078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974A81-5767-46BE-8464-627A6B435A2F}"/>
              </a:ext>
            </a:extLst>
          </p:cNvPr>
          <p:cNvSpPr/>
          <p:nvPr/>
        </p:nvSpPr>
        <p:spPr>
          <a:xfrm>
            <a:off x="7062457" y="6650111"/>
            <a:ext cx="2043252" cy="2078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0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6">
            <a:extLst>
              <a:ext uri="{FF2B5EF4-FFF2-40B4-BE49-F238E27FC236}">
                <a16:creationId xmlns:a16="http://schemas.microsoft.com/office/drawing/2014/main" id="{9F1A6F33-1BA6-400A-B3F4-2C88B3A12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23" y="828630"/>
            <a:ext cx="11140809" cy="6266705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2F7B2392-E77A-4E40-8FA8-E89F810FA177}"/>
              </a:ext>
            </a:extLst>
          </p:cNvPr>
          <p:cNvSpPr/>
          <p:nvPr/>
        </p:nvSpPr>
        <p:spPr>
          <a:xfrm>
            <a:off x="5737198" y="1760950"/>
            <a:ext cx="6195721" cy="1288212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C755FE-FE8F-4C78-B808-B5C8E6683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199" y="1669380"/>
            <a:ext cx="1174573" cy="14803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82F813-8EA0-4D90-BA93-458297017E25}"/>
              </a:ext>
            </a:extLst>
          </p:cNvPr>
          <p:cNvSpPr/>
          <p:nvPr/>
        </p:nvSpPr>
        <p:spPr>
          <a:xfrm>
            <a:off x="243840" y="1425460"/>
            <a:ext cx="4465320" cy="5432541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2D2A67F-694D-49DE-A05D-0E0B0A244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337" y="144689"/>
            <a:ext cx="2257281" cy="3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B37297F-EBFC-4394-A596-6BA9DEFF0442}"/>
              </a:ext>
            </a:extLst>
          </p:cNvPr>
          <p:cNvSpPr txBox="1"/>
          <p:nvPr/>
        </p:nvSpPr>
        <p:spPr>
          <a:xfrm>
            <a:off x="2948940" y="479853"/>
            <a:ext cx="4701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id-ID" altLang="en-US" sz="24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Achievement 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Accolades</a:t>
            </a:r>
            <a:endParaRPr lang="id-ID" altLang="en-US" sz="24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92762D-B393-4F1A-83B5-4F5848463449}"/>
              </a:ext>
            </a:extLst>
          </p:cNvPr>
          <p:cNvSpPr txBox="1"/>
          <p:nvPr/>
        </p:nvSpPr>
        <p:spPr>
          <a:xfrm>
            <a:off x="259080" y="1425460"/>
            <a:ext cx="446532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ISD Awards 2018 (7 Golds)</a:t>
            </a:r>
          </a:p>
          <a:p>
            <a:pPr algn="just"/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Indonesia Sustainable Development Awards:</a:t>
            </a:r>
          </a:p>
          <a:p>
            <a:pPr algn="just"/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SDGs 1 (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Tanpa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Kemiskinan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Program “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Pengembangan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Suvi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Training</a:t>
            </a:r>
          </a:p>
          <a:p>
            <a:pPr algn="just"/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Berbasis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Masyarakat”</a:t>
            </a:r>
          </a:p>
          <a:p>
            <a:pPr algn="just"/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SDGs 3 (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Kehidupan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Sehat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Sejahtera) Program “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Pupuk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Kaltim</a:t>
            </a:r>
            <a:endParaRPr lang="en-US" sz="1100" b="0" i="0" u="none" strike="noStrike" baseline="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Peduli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Kesehatan”</a:t>
            </a:r>
          </a:p>
          <a:p>
            <a:pPr algn="just"/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SDGs 4 (Pendidikan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Berkualitas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Program ”PKT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Peduli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Pendidikan”</a:t>
            </a:r>
          </a:p>
          <a:p>
            <a:pPr algn="just"/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SDGs 6 (Air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Bersih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Sanitasi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Layak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Program “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Membantu</a:t>
            </a:r>
            <a:endParaRPr lang="en-US" sz="1100" b="0" i="0" u="none" strike="noStrike" baseline="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Pengadaan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Air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Bersih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Inovasi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Pemanfaatan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Air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Hujan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Bagi</a:t>
            </a:r>
            <a:endParaRPr lang="en-US" sz="1100" b="0" i="0" u="none" strike="noStrike" baseline="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Masyarakat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Malahing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  <a:p>
            <a:pPr algn="just"/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SDGs 12 (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Konsumsi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Produksi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Bertanggungjawab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Program</a:t>
            </a:r>
          </a:p>
          <a:p>
            <a:pPr algn="just"/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Pengelolaan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Kompos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Berbasis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Masyarakat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Kelompok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Mekarsari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  <a:p>
            <a:pPr algn="just"/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SDGs 12 (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Konsumsi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Produksi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Bertanggungjawab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Program</a:t>
            </a:r>
          </a:p>
          <a:p>
            <a:pPr algn="just"/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Pemberdayaan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Inovasi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Daur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Ulang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Menjadi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Usaha Eco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Kreatif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  <a:p>
            <a:pPr algn="just"/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SDGs 15 (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Ekosistem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Daratan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Program “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Konservasi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Diversifikasi</a:t>
            </a:r>
            <a:endParaRPr lang="en-US" sz="1100" b="0" i="0" u="none" strike="noStrike" baseline="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Mangrove dan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Budidaya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Kepiting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11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3FA80A-486F-4444-8076-E5D3886E8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068" y="5011369"/>
            <a:ext cx="1090166" cy="1532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0E3E8F-DA09-44E3-9C5A-8D4E43F667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023" y="5026744"/>
            <a:ext cx="1090166" cy="1532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904BB8-CE11-48D5-9D4B-CE69C188F6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6446" y="5026742"/>
            <a:ext cx="1090167" cy="1532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EB40A1-5766-46D9-81DE-37DA745A8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0087" y="5011368"/>
            <a:ext cx="1090166" cy="1532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D54C1C-0CA1-4B69-8950-86B633B1D5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8547" y="5026742"/>
            <a:ext cx="1090167" cy="1532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AE999C-D988-433E-B4CB-051C478EC4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3368" y="1760950"/>
            <a:ext cx="1037512" cy="1480392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E0229068-C219-46D3-8D1B-FD11CD520E7A}"/>
              </a:ext>
            </a:extLst>
          </p:cNvPr>
          <p:cNvSpPr/>
          <p:nvPr/>
        </p:nvSpPr>
        <p:spPr>
          <a:xfrm>
            <a:off x="5014539" y="3404892"/>
            <a:ext cx="4925328" cy="1288212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8084DD-0BBB-454F-8ED9-985F6E53E79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00478" y="2861876"/>
            <a:ext cx="813271" cy="192714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08387067-AD37-4456-8DCE-B89191418126}"/>
              </a:ext>
            </a:extLst>
          </p:cNvPr>
          <p:cNvSpPr txBox="1"/>
          <p:nvPr/>
        </p:nvSpPr>
        <p:spPr>
          <a:xfrm>
            <a:off x="6911772" y="1414261"/>
            <a:ext cx="32907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6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IGA Awards 2018 - 2019</a:t>
            </a:r>
            <a:endParaRPr lang="id-ID" altLang="en-US" sz="16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4B8AF4E-B345-42DA-ABD6-FDD7382AA1B4}"/>
              </a:ext>
            </a:extLst>
          </p:cNvPr>
          <p:cNvSpPr txBox="1"/>
          <p:nvPr/>
        </p:nvSpPr>
        <p:spPr>
          <a:xfrm>
            <a:off x="6930292" y="1739511"/>
            <a:ext cx="22026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The Best IGA 2020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B7D7C7D-7E82-4693-8024-E50E57D586DE}"/>
              </a:ext>
            </a:extLst>
          </p:cNvPr>
          <p:cNvSpPr txBox="1"/>
          <p:nvPr/>
        </p:nvSpPr>
        <p:spPr>
          <a:xfrm>
            <a:off x="7434023" y="3072524"/>
            <a:ext cx="23512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Empowerment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2FEAE27-79D2-4390-A72B-306BA9522160}"/>
              </a:ext>
            </a:extLst>
          </p:cNvPr>
          <p:cNvSpPr txBox="1"/>
          <p:nvPr/>
        </p:nvSpPr>
        <p:spPr>
          <a:xfrm>
            <a:off x="5196771" y="3452027"/>
            <a:ext cx="46835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Kampung </a:t>
            </a:r>
            <a:r>
              <a:rPr lang="en-US" sz="1600" b="1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Aren</a:t>
            </a:r>
            <a:r>
              <a:rPr lang="en-US" sz="16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600" b="1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Berdaya</a:t>
            </a:r>
            <a:r>
              <a:rPr lang="en-US" sz="16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Ramah </a:t>
            </a:r>
            <a:r>
              <a:rPr lang="en-US" sz="1600" b="1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Disabilitas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286BD6A-7CD3-4788-B37F-60975AA2CD8D}"/>
              </a:ext>
            </a:extLst>
          </p:cNvPr>
          <p:cNvSpPr txBox="1"/>
          <p:nvPr/>
        </p:nvSpPr>
        <p:spPr>
          <a:xfrm>
            <a:off x="5217417" y="4003666"/>
            <a:ext cx="43324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Better Living in </a:t>
            </a:r>
            <a:r>
              <a:rPr lang="en-US" sz="1600" b="1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Malahing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24DF0B5-3B95-45A2-9C00-0153A9247153}"/>
              </a:ext>
            </a:extLst>
          </p:cNvPr>
          <p:cNvSpPr txBox="1"/>
          <p:nvPr/>
        </p:nvSpPr>
        <p:spPr>
          <a:xfrm>
            <a:off x="5507556" y="3684649"/>
            <a:ext cx="5484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Asia Responsible </a:t>
            </a:r>
            <a:r>
              <a:rPr lang="en-US" sz="14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Entreprise</a:t>
            </a:r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Awards (AREA) - 2020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0B36E21-A035-4CBA-B6C0-A5D0513B8884}"/>
              </a:ext>
            </a:extLst>
          </p:cNvPr>
          <p:cNvSpPr txBox="1"/>
          <p:nvPr/>
        </p:nvSpPr>
        <p:spPr>
          <a:xfrm>
            <a:off x="5507556" y="4270107"/>
            <a:ext cx="5484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Asia Responsible </a:t>
            </a:r>
            <a:r>
              <a:rPr lang="en-US" sz="14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Entreprise</a:t>
            </a:r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Awards (AREA) - 2019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53E6657-80ED-482C-9183-DD5E9F73B693}"/>
              </a:ext>
            </a:extLst>
          </p:cNvPr>
          <p:cNvSpPr txBox="1"/>
          <p:nvPr/>
        </p:nvSpPr>
        <p:spPr>
          <a:xfrm>
            <a:off x="6955307" y="1946970"/>
            <a:ext cx="274231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5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Brevet </a:t>
            </a:r>
            <a:r>
              <a:rPr lang="en-US" sz="105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Pemimpin</a:t>
            </a:r>
            <a:r>
              <a:rPr lang="en-US" sz="105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Hijau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5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Penanganan</a:t>
            </a:r>
            <a:r>
              <a:rPr lang="en-US" sz="105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05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Sampah</a:t>
            </a:r>
            <a:r>
              <a:rPr lang="en-US" sz="105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05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Plastik</a:t>
            </a:r>
            <a:endParaRPr lang="en-US" sz="1050" dirty="0">
              <a:solidFill>
                <a:schemeClr val="accent6">
                  <a:lumMod val="50000"/>
                </a:schemeClr>
              </a:solidFill>
              <a:latin typeface="ArialNovaCond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5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Penyelamatan</a:t>
            </a:r>
            <a:r>
              <a:rPr lang="en-US" sz="105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05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Sumber</a:t>
            </a:r>
            <a:r>
              <a:rPr lang="en-US" sz="105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05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Daya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05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Air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5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Rekayasa</a:t>
            </a:r>
            <a:r>
              <a:rPr lang="en-US" sz="105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05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Teknologi</a:t>
            </a:r>
            <a:r>
              <a:rPr lang="en-US" sz="105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05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Dalam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05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Menghemat</a:t>
            </a:r>
            <a:r>
              <a:rPr lang="en-US" sz="105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br>
              <a:rPr lang="en-US" sz="105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</a:br>
            <a:r>
              <a:rPr lang="en-US" sz="105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air/</a:t>
            </a:r>
            <a:r>
              <a:rPr lang="en-US" sz="105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Penggunaan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05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Energi</a:t>
            </a:r>
            <a:r>
              <a:rPr lang="en-US" sz="105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05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Baru</a:t>
            </a:r>
            <a:r>
              <a:rPr lang="en-US" sz="105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05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Terbarukan</a:t>
            </a:r>
            <a:endParaRPr lang="en-US" sz="1050" dirty="0">
              <a:solidFill>
                <a:schemeClr val="accent6">
                  <a:lumMod val="50000"/>
                </a:schemeClr>
              </a:solidFill>
              <a:latin typeface="ArialNovaCond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0BDFC6F-287D-4EA5-A027-7C3C001D26E6}"/>
              </a:ext>
            </a:extLst>
          </p:cNvPr>
          <p:cNvSpPr txBox="1"/>
          <p:nvPr/>
        </p:nvSpPr>
        <p:spPr>
          <a:xfrm>
            <a:off x="9549878" y="1935730"/>
            <a:ext cx="24693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Mengembangkan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Keanekaragaman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Hayati</a:t>
            </a:r>
            <a:endParaRPr lang="en-US" sz="1100" dirty="0">
              <a:solidFill>
                <a:schemeClr val="accent6">
                  <a:lumMod val="50000"/>
                </a:schemeClr>
              </a:solidFill>
              <a:latin typeface="ArialNovaCond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Mempelopori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Pencegahan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Polusi</a:t>
            </a:r>
            <a:endParaRPr lang="en-US" sz="1100" dirty="0">
              <a:solidFill>
                <a:schemeClr val="accent6">
                  <a:lumMod val="50000"/>
                </a:schemeClr>
              </a:solidFill>
              <a:latin typeface="ArialNovaCond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Mengembangkan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Penglolahan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Sampah</a:t>
            </a:r>
            <a:r>
              <a:rPr lang="en-US" sz="11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1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Terpadu</a:t>
            </a:r>
            <a:endParaRPr lang="en-US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53B270-5534-4567-B3FD-EB318FD4242B}"/>
              </a:ext>
            </a:extLst>
          </p:cNvPr>
          <p:cNvSpPr txBox="1"/>
          <p:nvPr/>
        </p:nvSpPr>
        <p:spPr>
          <a:xfrm>
            <a:off x="6112903" y="4777694"/>
            <a:ext cx="52418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 Implementation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Management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FA4DB8-5D98-426D-9F2A-96C5BAB133BD}"/>
              </a:ext>
            </a:extLst>
          </p:cNvPr>
          <p:cNvSpPr txBox="1"/>
          <p:nvPr/>
        </p:nvSpPr>
        <p:spPr>
          <a:xfrm>
            <a:off x="6270110" y="5506150"/>
            <a:ext cx="3825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Awarded by The Ministry of Environment &amp; Forestry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4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PROPER AWARD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4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2017-2019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952B3AC-5A86-4C09-9B8B-2011F3F6BE8D}"/>
              </a:ext>
            </a:extLst>
          </p:cNvPr>
          <p:cNvSpPr/>
          <p:nvPr/>
        </p:nvSpPr>
        <p:spPr>
          <a:xfrm>
            <a:off x="5869822" y="5144746"/>
            <a:ext cx="4626248" cy="1288212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7DA321-1984-4322-8922-C72CB00EAD2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6771" y="4856654"/>
            <a:ext cx="916132" cy="180581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895F068-4907-4C06-8905-730A458AAC88}"/>
              </a:ext>
            </a:extLst>
          </p:cNvPr>
          <p:cNvSpPr/>
          <p:nvPr/>
        </p:nvSpPr>
        <p:spPr>
          <a:xfrm>
            <a:off x="-15205" y="6659560"/>
            <a:ext cx="6934193" cy="1984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47364F-389E-44EC-9C73-B9823FF06DFD}"/>
              </a:ext>
            </a:extLst>
          </p:cNvPr>
          <p:cNvSpPr/>
          <p:nvPr/>
        </p:nvSpPr>
        <p:spPr>
          <a:xfrm>
            <a:off x="9220009" y="6651235"/>
            <a:ext cx="2971991" cy="2078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CFE706-4221-4C3F-88CB-66F24C7193D6}"/>
              </a:ext>
            </a:extLst>
          </p:cNvPr>
          <p:cNvSpPr/>
          <p:nvPr/>
        </p:nvSpPr>
        <p:spPr>
          <a:xfrm>
            <a:off x="7062457" y="6650111"/>
            <a:ext cx="2043252" cy="2078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3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図 6">
            <a:extLst>
              <a:ext uri="{FF2B5EF4-FFF2-40B4-BE49-F238E27FC236}">
                <a16:creationId xmlns:a16="http://schemas.microsoft.com/office/drawing/2014/main" id="{B074451F-FF01-4F54-94A2-FF7C18FBF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23" y="828630"/>
            <a:ext cx="11140809" cy="62667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6FE179-33A5-4041-81E4-5CA4C26894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933" y="5183180"/>
            <a:ext cx="1614590" cy="1222879"/>
          </a:xfrm>
          <a:prstGeom prst="rect">
            <a:avLst/>
          </a:prstGeom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3E542F06-F948-4081-B503-4539FC390D1B}"/>
              </a:ext>
            </a:extLst>
          </p:cNvPr>
          <p:cNvSpPr/>
          <p:nvPr/>
        </p:nvSpPr>
        <p:spPr>
          <a:xfrm>
            <a:off x="7871742" y="4900155"/>
            <a:ext cx="4128876" cy="1569660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793E669-A0BA-4B55-9858-D091174517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832" y="4881460"/>
            <a:ext cx="967501" cy="17025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1C0C0C7-037B-4678-8B2F-C5BB8539DC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525" y="1737063"/>
            <a:ext cx="1352552" cy="9479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25CFB0F-4987-4D33-8A63-12D005C423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525" y="1486059"/>
            <a:ext cx="779358" cy="10098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ADCFD2-9B00-403A-9CB9-E82CC9259E1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446" y="4849917"/>
            <a:ext cx="779090" cy="136800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A8EC57B-2EE7-48AF-AA92-CD069D13FD13}"/>
              </a:ext>
            </a:extLst>
          </p:cNvPr>
          <p:cNvSpPr/>
          <p:nvPr/>
        </p:nvSpPr>
        <p:spPr>
          <a:xfrm>
            <a:off x="426502" y="3169920"/>
            <a:ext cx="4128876" cy="1569660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FC1370-7636-4B42-869B-E2C55BECDC2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995" y="1027854"/>
            <a:ext cx="747762" cy="1981489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62D2A67F-694D-49DE-A05D-0E0B0A2446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337" y="144689"/>
            <a:ext cx="2257281" cy="3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B37297F-EBFC-4394-A596-6BA9DEFF0442}"/>
              </a:ext>
            </a:extLst>
          </p:cNvPr>
          <p:cNvSpPr txBox="1"/>
          <p:nvPr/>
        </p:nvSpPr>
        <p:spPr>
          <a:xfrm>
            <a:off x="2948940" y="479853"/>
            <a:ext cx="4701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id-ID" altLang="en-US" sz="24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Achievement 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Accolades</a:t>
            </a:r>
            <a:endParaRPr lang="id-ID" altLang="en-US" sz="24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2B803D-6CB8-4C23-913A-B748412A866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01" y="1705476"/>
            <a:ext cx="1704303" cy="1303867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E81854A7-935E-41A0-8F56-0EDDF2CA7557}"/>
              </a:ext>
            </a:extLst>
          </p:cNvPr>
          <p:cNvSpPr txBox="1"/>
          <p:nvPr/>
        </p:nvSpPr>
        <p:spPr>
          <a:xfrm>
            <a:off x="2608358" y="1439683"/>
            <a:ext cx="3758575" cy="1569660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National Quality Award</a:t>
            </a:r>
          </a:p>
          <a:p>
            <a:pPr algn="l"/>
            <a:r>
              <a:rPr lang="en-US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GRAND PLATINUM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SNI AWARDS For winning Platinum Awards 3 years in a row </a:t>
            </a:r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Awarded by The National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Standardization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 </a:t>
            </a:r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Agency of Indonesia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487CFB6-EF6C-41A9-8858-1FC1501E7D5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92" r="10851"/>
          <a:stretch/>
        </p:blipFill>
        <p:spPr>
          <a:xfrm>
            <a:off x="4607238" y="3089630"/>
            <a:ext cx="1568761" cy="1730237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781AB0B5-3390-4495-9AAD-94122D2C1473}"/>
              </a:ext>
            </a:extLst>
          </p:cNvPr>
          <p:cNvSpPr txBox="1"/>
          <p:nvPr/>
        </p:nvSpPr>
        <p:spPr>
          <a:xfrm>
            <a:off x="426501" y="3446918"/>
            <a:ext cx="4128876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INDI 4.0 Indonesia </a:t>
            </a:r>
            <a:r>
              <a:rPr lang="en-US" sz="20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Industry 4.0 Readiness Index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 </a:t>
            </a:r>
            <a:r>
              <a:rPr lang="en-US" sz="20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Awarded by The Ministry of Industry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756E4AD-882F-41D7-840C-09F4807DE8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92" r="19242" b="6540"/>
          <a:stretch/>
        </p:blipFill>
        <p:spPr>
          <a:xfrm>
            <a:off x="1493745" y="5205833"/>
            <a:ext cx="435580" cy="10632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5D04AF-F86F-4224-9525-D40E248F111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24"/>
          <a:stretch/>
        </p:blipFill>
        <p:spPr>
          <a:xfrm>
            <a:off x="765022" y="5108566"/>
            <a:ext cx="438996" cy="11605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495D1D-F458-48A1-A3D1-5BB268A0FA0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54" y="5533918"/>
            <a:ext cx="554873" cy="735177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3339F64E-13B9-48C6-8E76-159D6D338611}"/>
              </a:ext>
            </a:extLst>
          </p:cNvPr>
          <p:cNvSpPr/>
          <p:nvPr/>
        </p:nvSpPr>
        <p:spPr>
          <a:xfrm>
            <a:off x="2030613" y="4900156"/>
            <a:ext cx="4128876" cy="1569660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1A780CE-F638-4E17-96BF-8B49C9000299}"/>
              </a:ext>
            </a:extLst>
          </p:cNvPr>
          <p:cNvSpPr txBox="1"/>
          <p:nvPr/>
        </p:nvSpPr>
        <p:spPr>
          <a:xfrm>
            <a:off x="2108107" y="5090018"/>
            <a:ext cx="397388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Energy Management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 </a:t>
            </a:r>
            <a:r>
              <a:rPr lang="en-US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System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1. 2017-2019 Subroto Award Winner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2. 2018 Clean Energy Ministerial Winner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3. 2019 ASEAN Energy Award Winner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BB4E9B3-2744-46AA-B0B9-7490586C55E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204" y="1458376"/>
            <a:ext cx="527036" cy="766137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6DFB3D27-0578-420D-8E1E-8F996F6318E5}"/>
              </a:ext>
            </a:extLst>
          </p:cNvPr>
          <p:cNvSpPr/>
          <p:nvPr/>
        </p:nvSpPr>
        <p:spPr>
          <a:xfrm>
            <a:off x="7944238" y="1458376"/>
            <a:ext cx="4128876" cy="1569660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6422EC-03BE-47C6-8DC3-007BB33A586C}"/>
              </a:ext>
            </a:extLst>
          </p:cNvPr>
          <p:cNvSpPr txBox="1"/>
          <p:nvPr/>
        </p:nvSpPr>
        <p:spPr>
          <a:xfrm>
            <a:off x="8052385" y="1439683"/>
            <a:ext cx="3848925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IFA Strategic Forum Protect &amp; Sustain Certificate for </a:t>
            </a:r>
            <a:r>
              <a:rPr lang="en-US" sz="14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Product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 </a:t>
            </a:r>
            <a:r>
              <a:rPr lang="en-US" sz="14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Stewardship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 </a:t>
            </a:r>
            <a:r>
              <a:rPr lang="en-US" sz="14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Excellence in Indonesia, SHE Excellence, Industry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 </a:t>
            </a:r>
            <a:r>
              <a:rPr lang="en-US" sz="14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Stewardship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 </a:t>
            </a:r>
            <a:r>
              <a:rPr lang="en-US" sz="14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Champion and Green Leaf</a:t>
            </a:r>
            <a:r>
              <a:rPr lang="en-US" sz="14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: </a:t>
            </a:r>
            <a:r>
              <a:rPr lang="en-US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GOLD MEDAL </a:t>
            </a:r>
            <a:r>
              <a:rPr lang="en-US" sz="12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Awarded by International Fertilizer Association (IFA)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DBDBF1B-AEA4-4BF9-8986-C83EFEC747D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6558" y="3169918"/>
            <a:ext cx="584826" cy="1730237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B43C0BA4-7414-4723-8680-BD38D49774A2}"/>
              </a:ext>
            </a:extLst>
          </p:cNvPr>
          <p:cNvSpPr/>
          <p:nvPr/>
        </p:nvSpPr>
        <p:spPr>
          <a:xfrm>
            <a:off x="6584525" y="3169918"/>
            <a:ext cx="4128876" cy="1569660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13EE027-4D4B-4FD4-8E89-2835E89060FA}"/>
              </a:ext>
            </a:extLst>
          </p:cNvPr>
          <p:cNvSpPr txBox="1"/>
          <p:nvPr/>
        </p:nvSpPr>
        <p:spPr>
          <a:xfrm>
            <a:off x="6689533" y="3659076"/>
            <a:ext cx="4128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PLATINUM AWARD 2018-2019</a:t>
            </a:r>
          </a:p>
          <a:p>
            <a:pPr algn="l"/>
            <a:r>
              <a:rPr lang="en-US" sz="18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Asia </a:t>
            </a:r>
            <a:r>
              <a:rPr lang="en-US" sz="18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Sustainability Reporting </a:t>
            </a:r>
            <a:r>
              <a:rPr lang="en-US" sz="18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Rating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726B18D-E735-4A17-B246-49E6948C670E}"/>
              </a:ext>
            </a:extLst>
          </p:cNvPr>
          <p:cNvSpPr txBox="1"/>
          <p:nvPr/>
        </p:nvSpPr>
        <p:spPr>
          <a:xfrm>
            <a:off x="8207843" y="5183180"/>
            <a:ext cx="41288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WORLD CLASS In </a:t>
            </a:r>
            <a:r>
              <a:rPr lang="en-US" sz="16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Global Performance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 </a:t>
            </a:r>
            <a:r>
              <a:rPr lang="en-US" sz="16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-Bold"/>
              </a:rPr>
              <a:t>Excellence Awards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NovaCond"/>
              </a:rPr>
              <a:t>2018-2019 Awarded by The Asia Pacific Quality Organization (APQO)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8305EE1-BB10-49BB-9C58-4044F0E53F5B}"/>
              </a:ext>
            </a:extLst>
          </p:cNvPr>
          <p:cNvSpPr/>
          <p:nvPr/>
        </p:nvSpPr>
        <p:spPr>
          <a:xfrm>
            <a:off x="-15205" y="6659560"/>
            <a:ext cx="6934193" cy="1984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AAE52A1-2C33-4868-9106-2171B483E987}"/>
              </a:ext>
            </a:extLst>
          </p:cNvPr>
          <p:cNvSpPr/>
          <p:nvPr/>
        </p:nvSpPr>
        <p:spPr>
          <a:xfrm>
            <a:off x="9220009" y="6651235"/>
            <a:ext cx="2971991" cy="2078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57E016C-28A9-4655-8117-9A938B83D8BA}"/>
              </a:ext>
            </a:extLst>
          </p:cNvPr>
          <p:cNvSpPr/>
          <p:nvPr/>
        </p:nvSpPr>
        <p:spPr>
          <a:xfrm>
            <a:off x="7062457" y="6650111"/>
            <a:ext cx="2043252" cy="2078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A83C29-3DF9-4C42-82FB-A8CC97B39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9720"/>
            <a:ext cx="12192000" cy="9144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CB40FD-DF30-4951-AB43-8909738BEDE6}"/>
              </a:ext>
            </a:extLst>
          </p:cNvPr>
          <p:cNvSpPr/>
          <p:nvPr/>
        </p:nvSpPr>
        <p:spPr>
          <a:xfrm>
            <a:off x="0" y="15240"/>
            <a:ext cx="12192000" cy="6858000"/>
          </a:xfrm>
          <a:prstGeom prst="rect">
            <a:avLst/>
          </a:prstGeom>
          <a:gradFill>
            <a:gsLst>
              <a:gs pos="23000">
                <a:schemeClr val="accent2">
                  <a:alpha val="43000"/>
                </a:schemeClr>
              </a:gs>
              <a:gs pos="98000">
                <a:srgbClr val="4472C4">
                  <a:alpha val="79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サブタイトル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dirty="0"/>
              <a:t>From </a:t>
            </a:r>
            <a:r>
              <a:rPr lang="en-US" dirty="0">
                <a:solidFill>
                  <a:schemeClr val="accent1"/>
                </a:solidFill>
              </a:rPr>
              <a:t>12:30pm</a:t>
            </a:r>
            <a:r>
              <a:rPr lang="en-US" dirty="0"/>
              <a:t> to </a:t>
            </a:r>
            <a:r>
              <a:rPr lang="en-US" dirty="0">
                <a:solidFill>
                  <a:schemeClr val="accent1"/>
                </a:solidFill>
              </a:rPr>
              <a:t>2:00pm</a:t>
            </a:r>
          </a:p>
          <a:p>
            <a:endParaRPr 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32500" lnSpcReduction="20000"/>
          </a:bodyPr>
          <a:lstStyle/>
          <a:p>
            <a:endParaRPr lang="en-US"/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23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6C9530-D464-4A36-BCF5-A8E7CC3B2F83}"/>
              </a:ext>
            </a:extLst>
          </p:cNvPr>
          <p:cNvSpPr/>
          <p:nvPr/>
        </p:nvSpPr>
        <p:spPr>
          <a:xfrm>
            <a:off x="289560" y="0"/>
            <a:ext cx="4815840" cy="685800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2085F0-CCD0-4409-BFE7-D5E4D2D0E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337" y="144689"/>
            <a:ext cx="2257281" cy="3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3" descr="C:\Users\LENOVO\Desktop\materi presentasi proper\Kebijakan Comdev.pngKebijakan Comdev">
            <a:extLst>
              <a:ext uri="{FF2B5EF4-FFF2-40B4-BE49-F238E27FC236}">
                <a16:creationId xmlns:a16="http://schemas.microsoft.com/office/drawing/2014/main" id="{76179682-4A94-4B11-A7B4-94541B3BB2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5" t="2482" r="5297" b="4122"/>
          <a:stretch/>
        </p:blipFill>
        <p:spPr>
          <a:xfrm>
            <a:off x="7605633" y="901994"/>
            <a:ext cx="3724387" cy="5377885"/>
          </a:xfrm>
          <a:prstGeom prst="rect">
            <a:avLst/>
          </a:prstGeom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517BFDC2-D9A7-4A7D-BF81-0F3B38FF3FB2}"/>
              </a:ext>
            </a:extLst>
          </p:cNvPr>
          <p:cNvSpPr txBox="1"/>
          <p:nvPr/>
        </p:nvSpPr>
        <p:spPr>
          <a:xfrm>
            <a:off x="364359" y="1051779"/>
            <a:ext cx="45394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  <a:latin typeface="Trebuchet MS" panose="020B0703020202090204" pitchFamily="34" charset="0"/>
                <a:ea typeface="Tahoma" pitchFamily="34" charset="0"/>
                <a:cs typeface="Tahoma" pitchFamily="34" charset="0"/>
              </a:rPr>
              <a:t>Visi :</a:t>
            </a:r>
          </a:p>
          <a:p>
            <a:pPr algn="just"/>
            <a:r>
              <a:rPr lang="en-US" dirty="0">
                <a:solidFill>
                  <a:schemeClr val="bg1"/>
                </a:solidFill>
                <a:latin typeface="Trebuchet MS" panose="020B0703020202090204" pitchFamily="34" charset="0"/>
                <a:ea typeface="Tahoma" pitchFamily="34" charset="0"/>
                <a:cs typeface="Tahoma" pitchFamily="34" charset="0"/>
              </a:rPr>
              <a:t>Terwujudnya masyarakat mandiri dan berkelanjutan berbasis hubungan yang harmonis antara perusahaan dan masyarakat</a:t>
            </a:r>
          </a:p>
          <a:p>
            <a:pPr algn="just"/>
            <a:endParaRPr lang="en-US" dirty="0">
              <a:solidFill>
                <a:schemeClr val="bg1"/>
              </a:solidFill>
              <a:latin typeface="Trebuchet MS" panose="020B0703020202090204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en-US" b="1" dirty="0">
                <a:solidFill>
                  <a:schemeClr val="bg1"/>
                </a:solidFill>
                <a:latin typeface="Trebuchet MS" panose="020B0703020202090204" pitchFamily="34" charset="0"/>
                <a:ea typeface="Tahoma" pitchFamily="34" charset="0"/>
                <a:cs typeface="Tahoma" pitchFamily="34" charset="0"/>
              </a:rPr>
              <a:t>Misi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rebuchet MS" panose="020B0703020202090204" pitchFamily="34" charset="0"/>
                <a:ea typeface="Tahoma" pitchFamily="34" charset="0"/>
                <a:cs typeface="Tahoma" pitchFamily="34" charset="0"/>
              </a:rPr>
              <a:t>Memberdayakan potensi sumber daya lokal dengan membentuk kegiatan usaha yang dapat meningkatkan taraf ekonomi dan kemandirian masyarakat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rebuchet MS" panose="020B0703020202090204" pitchFamily="34" charset="0"/>
                <a:ea typeface="Tahoma" pitchFamily="34" charset="0"/>
                <a:cs typeface="Tahoma" pitchFamily="34" charset="0"/>
              </a:rPr>
              <a:t>menciptakan keserasian lingkungan sekitar dengan membangun infrastruktur pendukung secara berkelanjutan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rebuchet MS" panose="020B0703020202090204" pitchFamily="34" charset="0"/>
                <a:ea typeface="Tahoma" pitchFamily="34" charset="0"/>
                <a:cs typeface="Tahoma" pitchFamily="34" charset="0"/>
              </a:rPr>
              <a:t>Meningkatkan sinergi dan citra positif perusahaan dengan stakeholder untuk berkelanjutan operasional perusahaan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42500F-2952-4805-B981-05E0726DB7D9}"/>
              </a:ext>
            </a:extLst>
          </p:cNvPr>
          <p:cNvSpPr txBox="1"/>
          <p:nvPr/>
        </p:nvSpPr>
        <p:spPr>
          <a:xfrm>
            <a:off x="550483" y="270704"/>
            <a:ext cx="4539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</a:t>
            </a:r>
            <a:r>
              <a:rPr lang="en-US" alt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Misi</a:t>
            </a:r>
            <a:r>
              <a:rPr lang="en-US" alt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CSR </a:t>
            </a:r>
            <a:endParaRPr lang="id-ID" alt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3AA1FF-A420-4E5C-A335-C7C269CD8E4D}"/>
              </a:ext>
            </a:extLst>
          </p:cNvPr>
          <p:cNvSpPr/>
          <p:nvPr/>
        </p:nvSpPr>
        <p:spPr>
          <a:xfrm>
            <a:off x="-15205" y="6591300"/>
            <a:ext cx="6934193" cy="2667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FE30C2-C137-4EF4-AB53-EFFD63DB2C5C}"/>
              </a:ext>
            </a:extLst>
          </p:cNvPr>
          <p:cNvSpPr/>
          <p:nvPr/>
        </p:nvSpPr>
        <p:spPr>
          <a:xfrm>
            <a:off x="9220009" y="6579725"/>
            <a:ext cx="2971991" cy="279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20AB96-3E95-48C5-9333-AA8DA557C4C1}"/>
              </a:ext>
            </a:extLst>
          </p:cNvPr>
          <p:cNvSpPr/>
          <p:nvPr/>
        </p:nvSpPr>
        <p:spPr>
          <a:xfrm>
            <a:off x="7062457" y="6578601"/>
            <a:ext cx="2043252" cy="279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2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44"/>
    </mc:Choice>
    <mc:Fallback xmlns="">
      <p:transition advTm="234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2028ACE-149D-48FE-854C-8EE74B07E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" y="2091"/>
            <a:ext cx="12188257" cy="81223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6F24AF-28EF-480A-807B-AF25BDD5C1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サブタイトル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dirty="0"/>
              <a:t>From </a:t>
            </a:r>
            <a:r>
              <a:rPr lang="en-US" dirty="0">
                <a:solidFill>
                  <a:schemeClr val="accent1"/>
                </a:solidFill>
              </a:rPr>
              <a:t>12:30pm</a:t>
            </a:r>
            <a:r>
              <a:rPr lang="en-US" dirty="0"/>
              <a:t> to </a:t>
            </a:r>
            <a:r>
              <a:rPr lang="en-US" dirty="0">
                <a:solidFill>
                  <a:schemeClr val="accent1"/>
                </a:solidFill>
              </a:rPr>
              <a:t>2:00pm</a:t>
            </a:r>
          </a:p>
          <a:p>
            <a:endParaRPr 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32500" lnSpcReduction="20000"/>
          </a:bodyPr>
          <a:lstStyle/>
          <a:p>
            <a:endParaRPr lang="en-US"/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23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2085F0-CCD0-4409-BFE7-D5E4D2D0E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337" y="144689"/>
            <a:ext cx="2257281" cy="3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33AA1FF-A420-4E5C-A335-C7C269CD8E4D}"/>
              </a:ext>
            </a:extLst>
          </p:cNvPr>
          <p:cNvSpPr/>
          <p:nvPr/>
        </p:nvSpPr>
        <p:spPr>
          <a:xfrm>
            <a:off x="-15205" y="6591300"/>
            <a:ext cx="6934193" cy="2667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FE30C2-C137-4EF4-AB53-EFFD63DB2C5C}"/>
              </a:ext>
            </a:extLst>
          </p:cNvPr>
          <p:cNvSpPr/>
          <p:nvPr/>
        </p:nvSpPr>
        <p:spPr>
          <a:xfrm>
            <a:off x="9220009" y="6579725"/>
            <a:ext cx="2971991" cy="279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20AB96-3E95-48C5-9333-AA8DA557C4C1}"/>
              </a:ext>
            </a:extLst>
          </p:cNvPr>
          <p:cNvSpPr/>
          <p:nvPr/>
        </p:nvSpPr>
        <p:spPr>
          <a:xfrm>
            <a:off x="7062457" y="6578601"/>
            <a:ext cx="2043252" cy="279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Terminator 27">
            <a:extLst>
              <a:ext uri="{FF2B5EF4-FFF2-40B4-BE49-F238E27FC236}">
                <a16:creationId xmlns:a16="http://schemas.microsoft.com/office/drawing/2014/main" id="{8A323393-76F4-4B41-99F1-989A586D460D}"/>
              </a:ext>
            </a:extLst>
          </p:cNvPr>
          <p:cNvSpPr/>
          <p:nvPr/>
        </p:nvSpPr>
        <p:spPr>
          <a:xfrm>
            <a:off x="5874709" y="4693161"/>
            <a:ext cx="3311101" cy="982580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50856DD8-03D7-43E9-8B63-A76EE8D9466A}"/>
              </a:ext>
            </a:extLst>
          </p:cNvPr>
          <p:cNvSpPr/>
          <p:nvPr/>
        </p:nvSpPr>
        <p:spPr>
          <a:xfrm>
            <a:off x="6643512" y="2797838"/>
            <a:ext cx="3585436" cy="982580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Terminator 29">
            <a:extLst>
              <a:ext uri="{FF2B5EF4-FFF2-40B4-BE49-F238E27FC236}">
                <a16:creationId xmlns:a16="http://schemas.microsoft.com/office/drawing/2014/main" id="{242BB6E5-0F61-42B1-AF7E-DFE5C21DFC14}"/>
              </a:ext>
            </a:extLst>
          </p:cNvPr>
          <p:cNvSpPr/>
          <p:nvPr/>
        </p:nvSpPr>
        <p:spPr>
          <a:xfrm>
            <a:off x="5709757" y="988130"/>
            <a:ext cx="3311101" cy="982580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ubtitle 7">
            <a:extLst>
              <a:ext uri="{FF2B5EF4-FFF2-40B4-BE49-F238E27FC236}">
                <a16:creationId xmlns:a16="http://schemas.microsoft.com/office/drawing/2014/main" id="{688954A5-E312-4D58-AB57-53A83E51877C}"/>
              </a:ext>
            </a:extLst>
          </p:cNvPr>
          <p:cNvSpPr txBox="1">
            <a:spLocks/>
          </p:cNvSpPr>
          <p:nvPr/>
        </p:nvSpPr>
        <p:spPr>
          <a:xfrm>
            <a:off x="7695594" y="3149905"/>
            <a:ext cx="3474408" cy="489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i="0" kern="120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  <a:ea typeface="+mn-ea"/>
                <a:cs typeface="+mn-cs"/>
              </a:defRPr>
            </a:lvl1pPr>
            <a:lvl2pPr marL="54427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855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3283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11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2139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6566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0994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5422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Bina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Lingkungan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Subtitle 7">
            <a:extLst>
              <a:ext uri="{FF2B5EF4-FFF2-40B4-BE49-F238E27FC236}">
                <a16:creationId xmlns:a16="http://schemas.microsoft.com/office/drawing/2014/main" id="{01E37597-A4C7-4248-AD4F-428BC5C2A6E1}"/>
              </a:ext>
            </a:extLst>
          </p:cNvPr>
          <p:cNvSpPr txBox="1">
            <a:spLocks/>
          </p:cNvSpPr>
          <p:nvPr/>
        </p:nvSpPr>
        <p:spPr>
          <a:xfrm>
            <a:off x="6835179" y="1310537"/>
            <a:ext cx="1624444" cy="489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i="0" kern="120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  <a:ea typeface="+mn-ea"/>
                <a:cs typeface="+mn-cs"/>
              </a:defRPr>
            </a:lvl1pPr>
            <a:lvl2pPr marL="54427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855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3283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11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2139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6566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0994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5422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Kemitraan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Subtitle 7">
            <a:extLst>
              <a:ext uri="{FF2B5EF4-FFF2-40B4-BE49-F238E27FC236}">
                <a16:creationId xmlns:a16="http://schemas.microsoft.com/office/drawing/2014/main" id="{7F43AD77-0031-4673-A673-D1C44F9730ED}"/>
              </a:ext>
            </a:extLst>
          </p:cNvPr>
          <p:cNvSpPr txBox="1">
            <a:spLocks/>
          </p:cNvSpPr>
          <p:nvPr/>
        </p:nvSpPr>
        <p:spPr>
          <a:xfrm>
            <a:off x="7027797" y="5049620"/>
            <a:ext cx="2202831" cy="489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i="0" kern="1200" baseline="0">
                <a:solidFill>
                  <a:schemeClr val="tx1">
                    <a:tint val="75000"/>
                  </a:schemeClr>
                </a:solidFill>
                <a:latin typeface="Aleo-LightItalic" pitchFamily="34" charset="0"/>
                <a:ea typeface="+mn-ea"/>
                <a:cs typeface="+mn-cs"/>
              </a:defRPr>
            </a:lvl1pPr>
            <a:lvl2pPr marL="54427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855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3283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11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2139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6566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0994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5422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Bina Wilayah</a:t>
            </a:r>
          </a:p>
        </p:txBody>
      </p:sp>
      <p:grpSp>
        <p:nvGrpSpPr>
          <p:cNvPr id="34" name="Group 25">
            <a:extLst>
              <a:ext uri="{FF2B5EF4-FFF2-40B4-BE49-F238E27FC236}">
                <a16:creationId xmlns:a16="http://schemas.microsoft.com/office/drawing/2014/main" id="{C7213CFD-F5E1-4764-ADCF-9D2875CC6EC0}"/>
              </a:ext>
            </a:extLst>
          </p:cNvPr>
          <p:cNvGrpSpPr/>
          <p:nvPr/>
        </p:nvGrpSpPr>
        <p:grpSpPr>
          <a:xfrm>
            <a:off x="4592666" y="1074595"/>
            <a:ext cx="2993050" cy="4520613"/>
            <a:chOff x="4722461" y="1907611"/>
            <a:chExt cx="2138039" cy="3421250"/>
          </a:xfrm>
        </p:grpSpPr>
        <p:grpSp>
          <p:nvGrpSpPr>
            <p:cNvPr id="35" name="Group 23">
              <a:extLst>
                <a:ext uri="{FF2B5EF4-FFF2-40B4-BE49-F238E27FC236}">
                  <a16:creationId xmlns:a16="http://schemas.microsoft.com/office/drawing/2014/main" id="{BDD9BF17-4196-41F8-9149-2EE9976E1ECD}"/>
                </a:ext>
              </a:extLst>
            </p:cNvPr>
            <p:cNvGrpSpPr/>
            <p:nvPr/>
          </p:nvGrpSpPr>
          <p:grpSpPr>
            <a:xfrm>
              <a:off x="4722461" y="2154570"/>
              <a:ext cx="1410284" cy="2457710"/>
              <a:chOff x="4764849" y="1896442"/>
              <a:chExt cx="1630399" cy="2841304"/>
            </a:xfrm>
          </p:grpSpPr>
          <p:sp>
            <p:nvSpPr>
              <p:cNvPr id="39" name="Rectangle 15">
                <a:extLst>
                  <a:ext uri="{FF2B5EF4-FFF2-40B4-BE49-F238E27FC236}">
                    <a16:creationId xmlns:a16="http://schemas.microsoft.com/office/drawing/2014/main" id="{99E835A6-DF71-419D-9EBB-D33F0CFBB6DA}"/>
                  </a:ext>
                </a:extLst>
              </p:cNvPr>
              <p:cNvSpPr/>
              <p:nvPr/>
            </p:nvSpPr>
            <p:spPr>
              <a:xfrm rot="2633242">
                <a:off x="5392926" y="3840524"/>
                <a:ext cx="929571" cy="897222"/>
              </a:xfrm>
              <a:custGeom>
                <a:avLst/>
                <a:gdLst/>
                <a:ahLst/>
                <a:cxnLst/>
                <a:rect l="l" t="t" r="r" b="b"/>
                <a:pathLst>
                  <a:path w="929571" h="897222">
                    <a:moveTo>
                      <a:pt x="929571" y="731682"/>
                    </a:moveTo>
                    <a:lnTo>
                      <a:pt x="929571" y="897222"/>
                    </a:lnTo>
                    <a:lnTo>
                      <a:pt x="442770" y="897222"/>
                    </a:lnTo>
                    <a:lnTo>
                      <a:pt x="298754" y="897222"/>
                    </a:lnTo>
                    <a:lnTo>
                      <a:pt x="274103" y="897222"/>
                    </a:lnTo>
                    <a:cubicBezTo>
                      <a:pt x="274103" y="613647"/>
                      <a:pt x="176652" y="340818"/>
                      <a:pt x="0" y="123903"/>
                    </a:cubicBezTo>
                    <a:lnTo>
                      <a:pt x="116909" y="0"/>
                    </a:lnTo>
                    <a:cubicBezTo>
                      <a:pt x="291351" y="207479"/>
                      <a:pt x="400795" y="461979"/>
                      <a:pt x="432150" y="73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0" name="Group 88">
                <a:extLst>
                  <a:ext uri="{FF2B5EF4-FFF2-40B4-BE49-F238E27FC236}">
                    <a16:creationId xmlns:a16="http://schemas.microsoft.com/office/drawing/2014/main" id="{347865EF-4168-4C7E-9BF5-46C2AFC376D9}"/>
                  </a:ext>
                </a:extLst>
              </p:cNvPr>
              <p:cNvGrpSpPr/>
              <p:nvPr/>
            </p:nvGrpSpPr>
            <p:grpSpPr>
              <a:xfrm rot="5400000">
                <a:off x="4707913" y="1953378"/>
                <a:ext cx="1744272" cy="1630399"/>
                <a:chOff x="2827731" y="1829193"/>
                <a:chExt cx="1744272" cy="1630399"/>
              </a:xfrm>
            </p:grpSpPr>
            <p:sp>
              <p:nvSpPr>
                <p:cNvPr id="41" name="Rectangle 15">
                  <a:extLst>
                    <a:ext uri="{FF2B5EF4-FFF2-40B4-BE49-F238E27FC236}">
                      <a16:creationId xmlns:a16="http://schemas.microsoft.com/office/drawing/2014/main" id="{3EF1EB14-CE1C-41AA-99AF-B9535E84558C}"/>
                    </a:ext>
                  </a:extLst>
                </p:cNvPr>
                <p:cNvSpPr/>
                <p:nvPr/>
              </p:nvSpPr>
              <p:spPr>
                <a:xfrm rot="16200000">
                  <a:off x="3658606" y="1845368"/>
                  <a:ext cx="929571" cy="897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571" h="897222">
                      <a:moveTo>
                        <a:pt x="929571" y="731682"/>
                      </a:moveTo>
                      <a:lnTo>
                        <a:pt x="929571" y="897222"/>
                      </a:lnTo>
                      <a:lnTo>
                        <a:pt x="442770" y="897222"/>
                      </a:lnTo>
                      <a:lnTo>
                        <a:pt x="298754" y="897222"/>
                      </a:lnTo>
                      <a:lnTo>
                        <a:pt x="274103" y="897222"/>
                      </a:lnTo>
                      <a:cubicBezTo>
                        <a:pt x="274103" y="613647"/>
                        <a:pt x="176652" y="340818"/>
                        <a:pt x="0" y="123903"/>
                      </a:cubicBezTo>
                      <a:lnTo>
                        <a:pt x="116909" y="0"/>
                      </a:lnTo>
                      <a:cubicBezTo>
                        <a:pt x="291351" y="207479"/>
                        <a:pt x="400795" y="461979"/>
                        <a:pt x="432150" y="7316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" name="Rectangle 15">
                  <a:extLst>
                    <a:ext uri="{FF2B5EF4-FFF2-40B4-BE49-F238E27FC236}">
                      <a16:creationId xmlns:a16="http://schemas.microsoft.com/office/drawing/2014/main" id="{8BCC6C3F-5EEC-4A29-B4B0-F7E4CD7B31A9}"/>
                    </a:ext>
                  </a:extLst>
                </p:cNvPr>
                <p:cNvSpPr/>
                <p:nvPr/>
              </p:nvSpPr>
              <p:spPr>
                <a:xfrm rot="13433242">
                  <a:off x="2827731" y="2562370"/>
                  <a:ext cx="929571" cy="897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571" h="897222">
                      <a:moveTo>
                        <a:pt x="929571" y="731682"/>
                      </a:moveTo>
                      <a:lnTo>
                        <a:pt x="929571" y="897222"/>
                      </a:lnTo>
                      <a:lnTo>
                        <a:pt x="442770" y="897222"/>
                      </a:lnTo>
                      <a:lnTo>
                        <a:pt x="298754" y="897222"/>
                      </a:lnTo>
                      <a:lnTo>
                        <a:pt x="274103" y="897222"/>
                      </a:lnTo>
                      <a:cubicBezTo>
                        <a:pt x="274103" y="613647"/>
                        <a:pt x="176652" y="340818"/>
                        <a:pt x="0" y="123903"/>
                      </a:cubicBezTo>
                      <a:lnTo>
                        <a:pt x="116909" y="0"/>
                      </a:lnTo>
                      <a:cubicBezTo>
                        <a:pt x="291351" y="207479"/>
                        <a:pt x="400795" y="461979"/>
                        <a:pt x="432150" y="731682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</p:grpSp>
        </p:grpSp>
        <p:sp>
          <p:nvSpPr>
            <p:cNvPr id="36" name="Oval 97">
              <a:extLst>
                <a:ext uri="{FF2B5EF4-FFF2-40B4-BE49-F238E27FC236}">
                  <a16:creationId xmlns:a16="http://schemas.microsoft.com/office/drawing/2014/main" id="{8B89AE00-64E6-4589-BE54-C02ED50C5ABE}"/>
                </a:ext>
              </a:extLst>
            </p:cNvPr>
            <p:cNvSpPr/>
            <p:nvPr/>
          </p:nvSpPr>
          <p:spPr>
            <a:xfrm>
              <a:off x="5686583" y="4708442"/>
              <a:ext cx="620419" cy="6204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Oval 98">
              <a:extLst>
                <a:ext uri="{FF2B5EF4-FFF2-40B4-BE49-F238E27FC236}">
                  <a16:creationId xmlns:a16="http://schemas.microsoft.com/office/drawing/2014/main" id="{5A36FE02-31A7-4B08-95AB-C3741DFC5A93}"/>
                </a:ext>
              </a:extLst>
            </p:cNvPr>
            <p:cNvSpPr/>
            <p:nvPr/>
          </p:nvSpPr>
          <p:spPr>
            <a:xfrm>
              <a:off x="6240081" y="3275308"/>
              <a:ext cx="620419" cy="6204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8" name="Oval 99">
              <a:extLst>
                <a:ext uri="{FF2B5EF4-FFF2-40B4-BE49-F238E27FC236}">
                  <a16:creationId xmlns:a16="http://schemas.microsoft.com/office/drawing/2014/main" id="{6A88ED48-F486-4607-A8DD-36A9E78036FD}"/>
                </a:ext>
              </a:extLst>
            </p:cNvPr>
            <p:cNvSpPr/>
            <p:nvPr/>
          </p:nvSpPr>
          <p:spPr>
            <a:xfrm>
              <a:off x="5577548" y="1907611"/>
              <a:ext cx="620419" cy="6204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28F7D6EE-9889-4A2B-A44B-A0A179A19DEE}"/>
              </a:ext>
            </a:extLst>
          </p:cNvPr>
          <p:cNvSpPr/>
          <p:nvPr/>
        </p:nvSpPr>
        <p:spPr>
          <a:xfrm>
            <a:off x="2742044" y="2124607"/>
            <a:ext cx="2778439" cy="269291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ubtitle 7">
            <a:extLst>
              <a:ext uri="{FF2B5EF4-FFF2-40B4-BE49-F238E27FC236}">
                <a16:creationId xmlns:a16="http://schemas.microsoft.com/office/drawing/2014/main" id="{FCE8640F-5A05-4B32-82D1-BB2D31E31748}"/>
              </a:ext>
            </a:extLst>
          </p:cNvPr>
          <p:cNvSpPr txBox="1">
            <a:spLocks/>
          </p:cNvSpPr>
          <p:nvPr/>
        </p:nvSpPr>
        <p:spPr>
          <a:xfrm>
            <a:off x="2307967" y="2930260"/>
            <a:ext cx="3585436" cy="12520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Corporate Social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Responsibiility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Pupuk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Kaltim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CA7C1AC-2BB7-4AD9-B5B9-07C7CBAA3840}"/>
              </a:ext>
            </a:extLst>
          </p:cNvPr>
          <p:cNvGrpSpPr/>
          <p:nvPr/>
        </p:nvGrpSpPr>
        <p:grpSpPr>
          <a:xfrm>
            <a:off x="5867700" y="1277948"/>
            <a:ext cx="685500" cy="440361"/>
            <a:chOff x="3197225" y="1957387"/>
            <a:chExt cx="3427413" cy="2132012"/>
          </a:xfrm>
          <a:solidFill>
            <a:schemeClr val="bg1"/>
          </a:solidFill>
        </p:grpSpPr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802BDB72-DA6C-4CB5-AA88-4B9749E0E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1957387"/>
              <a:ext cx="846138" cy="1339850"/>
            </a:xfrm>
            <a:custGeom>
              <a:avLst/>
              <a:gdLst>
                <a:gd name="T0" fmla="*/ 257 w 533"/>
                <a:gd name="T1" fmla="*/ 0 h 844"/>
                <a:gd name="T2" fmla="*/ 533 w 533"/>
                <a:gd name="T3" fmla="*/ 726 h 844"/>
                <a:gd name="T4" fmla="*/ 283 w 533"/>
                <a:gd name="T5" fmla="*/ 844 h 844"/>
                <a:gd name="T6" fmla="*/ 0 w 533"/>
                <a:gd name="T7" fmla="*/ 108 h 844"/>
                <a:gd name="T8" fmla="*/ 257 w 533"/>
                <a:gd name="T9" fmla="*/ 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3" h="844">
                  <a:moveTo>
                    <a:pt x="257" y="0"/>
                  </a:moveTo>
                  <a:lnTo>
                    <a:pt x="533" y="726"/>
                  </a:lnTo>
                  <a:lnTo>
                    <a:pt x="283" y="844"/>
                  </a:lnTo>
                  <a:lnTo>
                    <a:pt x="0" y="108"/>
                  </a:lnTo>
                  <a:lnTo>
                    <a:pt x="2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2CF64496-8DD0-44AD-A162-B42D9EF7F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1979612"/>
              <a:ext cx="873125" cy="1296988"/>
            </a:xfrm>
            <a:custGeom>
              <a:avLst/>
              <a:gdLst>
                <a:gd name="T0" fmla="*/ 285 w 550"/>
                <a:gd name="T1" fmla="*/ 0 h 817"/>
                <a:gd name="T2" fmla="*/ 550 w 550"/>
                <a:gd name="T3" fmla="*/ 83 h 817"/>
                <a:gd name="T4" fmla="*/ 263 w 550"/>
                <a:gd name="T5" fmla="*/ 817 h 817"/>
                <a:gd name="T6" fmla="*/ 0 w 550"/>
                <a:gd name="T7" fmla="*/ 722 h 817"/>
                <a:gd name="T8" fmla="*/ 285 w 550"/>
                <a:gd name="T9" fmla="*/ 0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0" h="817">
                  <a:moveTo>
                    <a:pt x="285" y="0"/>
                  </a:moveTo>
                  <a:lnTo>
                    <a:pt x="550" y="83"/>
                  </a:lnTo>
                  <a:lnTo>
                    <a:pt x="263" y="817"/>
                  </a:lnTo>
                  <a:lnTo>
                    <a:pt x="0" y="722"/>
                  </a:lnTo>
                  <a:lnTo>
                    <a:pt x="2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29BF6FA7-DBC8-4B99-9BB8-D66B7FDC4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675" y="2257424"/>
              <a:ext cx="2116138" cy="1808163"/>
            </a:xfrm>
            <a:custGeom>
              <a:avLst/>
              <a:gdLst>
                <a:gd name="T0" fmla="*/ 513 w 1333"/>
                <a:gd name="T1" fmla="*/ 15 h 1139"/>
                <a:gd name="T2" fmla="*/ 470 w 1333"/>
                <a:gd name="T3" fmla="*/ 101 h 1139"/>
                <a:gd name="T4" fmla="*/ 406 w 1333"/>
                <a:gd name="T5" fmla="*/ 269 h 1139"/>
                <a:gd name="T6" fmla="*/ 386 w 1333"/>
                <a:gd name="T7" fmla="*/ 436 h 1139"/>
                <a:gd name="T8" fmla="*/ 478 w 1333"/>
                <a:gd name="T9" fmla="*/ 491 h 1139"/>
                <a:gd name="T10" fmla="*/ 592 w 1333"/>
                <a:gd name="T11" fmla="*/ 364 h 1139"/>
                <a:gd name="T12" fmla="*/ 671 w 1333"/>
                <a:gd name="T13" fmla="*/ 239 h 1139"/>
                <a:gd name="T14" fmla="*/ 778 w 1333"/>
                <a:gd name="T15" fmla="*/ 230 h 1139"/>
                <a:gd name="T16" fmla="*/ 851 w 1333"/>
                <a:gd name="T17" fmla="*/ 289 h 1139"/>
                <a:gd name="T18" fmla="*/ 1007 w 1333"/>
                <a:gd name="T19" fmla="*/ 451 h 1139"/>
                <a:gd name="T20" fmla="*/ 1177 w 1333"/>
                <a:gd name="T21" fmla="*/ 631 h 1139"/>
                <a:gd name="T22" fmla="*/ 1274 w 1333"/>
                <a:gd name="T23" fmla="*/ 734 h 1139"/>
                <a:gd name="T24" fmla="*/ 1331 w 1333"/>
                <a:gd name="T25" fmla="*/ 880 h 1139"/>
                <a:gd name="T26" fmla="*/ 1230 w 1333"/>
                <a:gd name="T27" fmla="*/ 953 h 1139"/>
                <a:gd name="T28" fmla="*/ 1143 w 1333"/>
                <a:gd name="T29" fmla="*/ 891 h 1139"/>
                <a:gd name="T30" fmla="*/ 1004 w 1333"/>
                <a:gd name="T31" fmla="*/ 754 h 1139"/>
                <a:gd name="T32" fmla="*/ 890 w 1333"/>
                <a:gd name="T33" fmla="*/ 646 h 1139"/>
                <a:gd name="T34" fmla="*/ 840 w 1333"/>
                <a:gd name="T35" fmla="*/ 622 h 1139"/>
                <a:gd name="T36" fmla="*/ 868 w 1333"/>
                <a:gd name="T37" fmla="*/ 675 h 1139"/>
                <a:gd name="T38" fmla="*/ 969 w 1333"/>
                <a:gd name="T39" fmla="*/ 775 h 1139"/>
                <a:gd name="T40" fmla="*/ 1107 w 1333"/>
                <a:gd name="T41" fmla="*/ 911 h 1139"/>
                <a:gd name="T42" fmla="*/ 1180 w 1333"/>
                <a:gd name="T43" fmla="*/ 988 h 1139"/>
                <a:gd name="T44" fmla="*/ 1147 w 1333"/>
                <a:gd name="T45" fmla="*/ 1060 h 1139"/>
                <a:gd name="T46" fmla="*/ 1029 w 1333"/>
                <a:gd name="T47" fmla="*/ 1043 h 1139"/>
                <a:gd name="T48" fmla="*/ 945 w 1333"/>
                <a:gd name="T49" fmla="*/ 964 h 1139"/>
                <a:gd name="T50" fmla="*/ 807 w 1333"/>
                <a:gd name="T51" fmla="*/ 832 h 1139"/>
                <a:gd name="T52" fmla="*/ 724 w 1333"/>
                <a:gd name="T53" fmla="*/ 749 h 1139"/>
                <a:gd name="T54" fmla="*/ 680 w 1333"/>
                <a:gd name="T55" fmla="*/ 764 h 1139"/>
                <a:gd name="T56" fmla="*/ 748 w 1333"/>
                <a:gd name="T57" fmla="*/ 834 h 1139"/>
                <a:gd name="T58" fmla="*/ 886 w 1333"/>
                <a:gd name="T59" fmla="*/ 972 h 1139"/>
                <a:gd name="T60" fmla="*/ 1000 w 1333"/>
                <a:gd name="T61" fmla="*/ 1082 h 1139"/>
                <a:gd name="T62" fmla="*/ 939 w 1333"/>
                <a:gd name="T63" fmla="*/ 1137 h 1139"/>
                <a:gd name="T64" fmla="*/ 869 w 1333"/>
                <a:gd name="T65" fmla="*/ 1119 h 1139"/>
                <a:gd name="T66" fmla="*/ 781 w 1333"/>
                <a:gd name="T67" fmla="*/ 1043 h 1139"/>
                <a:gd name="T68" fmla="*/ 702 w 1333"/>
                <a:gd name="T69" fmla="*/ 972 h 1139"/>
                <a:gd name="T70" fmla="*/ 778 w 1333"/>
                <a:gd name="T71" fmla="*/ 1139 h 1139"/>
                <a:gd name="T72" fmla="*/ 706 w 1333"/>
                <a:gd name="T73" fmla="*/ 1084 h 1139"/>
                <a:gd name="T74" fmla="*/ 676 w 1333"/>
                <a:gd name="T75" fmla="*/ 964 h 1139"/>
                <a:gd name="T76" fmla="*/ 594 w 1333"/>
                <a:gd name="T77" fmla="*/ 911 h 1139"/>
                <a:gd name="T78" fmla="*/ 564 w 1333"/>
                <a:gd name="T79" fmla="*/ 813 h 1139"/>
                <a:gd name="T80" fmla="*/ 481 w 1333"/>
                <a:gd name="T81" fmla="*/ 797 h 1139"/>
                <a:gd name="T82" fmla="*/ 443 w 1333"/>
                <a:gd name="T83" fmla="*/ 771 h 1139"/>
                <a:gd name="T84" fmla="*/ 364 w 1333"/>
                <a:gd name="T85" fmla="*/ 690 h 1139"/>
                <a:gd name="T86" fmla="*/ 287 w 1333"/>
                <a:gd name="T87" fmla="*/ 692 h 1139"/>
                <a:gd name="T88" fmla="*/ 200 w 1333"/>
                <a:gd name="T89" fmla="*/ 600 h 1139"/>
                <a:gd name="T90" fmla="*/ 108 w 1333"/>
                <a:gd name="T91" fmla="*/ 618 h 1139"/>
                <a:gd name="T92" fmla="*/ 9 w 1333"/>
                <a:gd name="T93" fmla="*/ 565 h 1139"/>
                <a:gd name="T94" fmla="*/ 0 w 1333"/>
                <a:gd name="T95" fmla="*/ 552 h 1139"/>
                <a:gd name="T96" fmla="*/ 44 w 1333"/>
                <a:gd name="T97" fmla="*/ 449 h 1139"/>
                <a:gd name="T98" fmla="*/ 130 w 1333"/>
                <a:gd name="T99" fmla="*/ 243 h 1139"/>
                <a:gd name="T100" fmla="*/ 206 w 1333"/>
                <a:gd name="T101" fmla="*/ 65 h 1139"/>
                <a:gd name="T102" fmla="*/ 333 w 1333"/>
                <a:gd name="T103" fmla="*/ 4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33" h="1139">
                  <a:moveTo>
                    <a:pt x="380" y="0"/>
                  </a:moveTo>
                  <a:lnTo>
                    <a:pt x="421" y="0"/>
                  </a:lnTo>
                  <a:lnTo>
                    <a:pt x="458" y="4"/>
                  </a:lnTo>
                  <a:lnTo>
                    <a:pt x="489" y="7"/>
                  </a:lnTo>
                  <a:lnTo>
                    <a:pt x="513" y="15"/>
                  </a:lnTo>
                  <a:lnTo>
                    <a:pt x="531" y="20"/>
                  </a:lnTo>
                  <a:lnTo>
                    <a:pt x="509" y="39"/>
                  </a:lnTo>
                  <a:lnTo>
                    <a:pt x="493" y="57"/>
                  </a:lnTo>
                  <a:lnTo>
                    <a:pt x="483" y="77"/>
                  </a:lnTo>
                  <a:lnTo>
                    <a:pt x="470" y="101"/>
                  </a:lnTo>
                  <a:lnTo>
                    <a:pt x="458" y="129"/>
                  </a:lnTo>
                  <a:lnTo>
                    <a:pt x="443" y="160"/>
                  </a:lnTo>
                  <a:lnTo>
                    <a:pt x="430" y="195"/>
                  </a:lnTo>
                  <a:lnTo>
                    <a:pt x="417" y="232"/>
                  </a:lnTo>
                  <a:lnTo>
                    <a:pt x="406" y="269"/>
                  </a:lnTo>
                  <a:lnTo>
                    <a:pt x="395" y="306"/>
                  </a:lnTo>
                  <a:lnTo>
                    <a:pt x="388" y="342"/>
                  </a:lnTo>
                  <a:lnTo>
                    <a:pt x="384" y="377"/>
                  </a:lnTo>
                  <a:lnTo>
                    <a:pt x="382" y="409"/>
                  </a:lnTo>
                  <a:lnTo>
                    <a:pt x="386" y="436"/>
                  </a:lnTo>
                  <a:lnTo>
                    <a:pt x="393" y="460"/>
                  </a:lnTo>
                  <a:lnTo>
                    <a:pt x="406" y="478"/>
                  </a:lnTo>
                  <a:lnTo>
                    <a:pt x="426" y="491"/>
                  </a:lnTo>
                  <a:lnTo>
                    <a:pt x="452" y="497"/>
                  </a:lnTo>
                  <a:lnTo>
                    <a:pt x="478" y="491"/>
                  </a:lnTo>
                  <a:lnTo>
                    <a:pt x="502" y="477"/>
                  </a:lnTo>
                  <a:lnTo>
                    <a:pt x="526" y="455"/>
                  </a:lnTo>
                  <a:lnTo>
                    <a:pt x="550" y="427"/>
                  </a:lnTo>
                  <a:lnTo>
                    <a:pt x="572" y="398"/>
                  </a:lnTo>
                  <a:lnTo>
                    <a:pt x="592" y="364"/>
                  </a:lnTo>
                  <a:lnTo>
                    <a:pt x="610" y="333"/>
                  </a:lnTo>
                  <a:lnTo>
                    <a:pt x="629" y="302"/>
                  </a:lnTo>
                  <a:lnTo>
                    <a:pt x="645" y="276"/>
                  </a:lnTo>
                  <a:lnTo>
                    <a:pt x="658" y="254"/>
                  </a:lnTo>
                  <a:lnTo>
                    <a:pt x="671" y="239"/>
                  </a:lnTo>
                  <a:lnTo>
                    <a:pt x="680" y="234"/>
                  </a:lnTo>
                  <a:lnTo>
                    <a:pt x="704" y="230"/>
                  </a:lnTo>
                  <a:lnTo>
                    <a:pt x="730" y="228"/>
                  </a:lnTo>
                  <a:lnTo>
                    <a:pt x="755" y="228"/>
                  </a:lnTo>
                  <a:lnTo>
                    <a:pt x="778" y="230"/>
                  </a:lnTo>
                  <a:lnTo>
                    <a:pt x="794" y="234"/>
                  </a:lnTo>
                  <a:lnTo>
                    <a:pt x="800" y="237"/>
                  </a:lnTo>
                  <a:lnTo>
                    <a:pt x="812" y="248"/>
                  </a:lnTo>
                  <a:lnTo>
                    <a:pt x="829" y="267"/>
                  </a:lnTo>
                  <a:lnTo>
                    <a:pt x="851" y="289"/>
                  </a:lnTo>
                  <a:lnTo>
                    <a:pt x="877" y="315"/>
                  </a:lnTo>
                  <a:lnTo>
                    <a:pt x="906" y="346"/>
                  </a:lnTo>
                  <a:lnTo>
                    <a:pt x="939" y="379"/>
                  </a:lnTo>
                  <a:lnTo>
                    <a:pt x="972" y="414"/>
                  </a:lnTo>
                  <a:lnTo>
                    <a:pt x="1007" y="451"/>
                  </a:lnTo>
                  <a:lnTo>
                    <a:pt x="1042" y="490"/>
                  </a:lnTo>
                  <a:lnTo>
                    <a:pt x="1079" y="526"/>
                  </a:lnTo>
                  <a:lnTo>
                    <a:pt x="1112" y="563"/>
                  </a:lnTo>
                  <a:lnTo>
                    <a:pt x="1145" y="598"/>
                  </a:lnTo>
                  <a:lnTo>
                    <a:pt x="1177" y="631"/>
                  </a:lnTo>
                  <a:lnTo>
                    <a:pt x="1204" y="661"/>
                  </a:lnTo>
                  <a:lnTo>
                    <a:pt x="1228" y="686"/>
                  </a:lnTo>
                  <a:lnTo>
                    <a:pt x="1248" y="708"/>
                  </a:lnTo>
                  <a:lnTo>
                    <a:pt x="1265" y="725"/>
                  </a:lnTo>
                  <a:lnTo>
                    <a:pt x="1274" y="734"/>
                  </a:lnTo>
                  <a:lnTo>
                    <a:pt x="1278" y="738"/>
                  </a:lnTo>
                  <a:lnTo>
                    <a:pt x="1307" y="777"/>
                  </a:lnTo>
                  <a:lnTo>
                    <a:pt x="1325" y="813"/>
                  </a:lnTo>
                  <a:lnTo>
                    <a:pt x="1333" y="848"/>
                  </a:lnTo>
                  <a:lnTo>
                    <a:pt x="1331" y="880"/>
                  </a:lnTo>
                  <a:lnTo>
                    <a:pt x="1322" y="905"/>
                  </a:lnTo>
                  <a:lnTo>
                    <a:pt x="1307" y="927"/>
                  </a:lnTo>
                  <a:lnTo>
                    <a:pt x="1281" y="944"/>
                  </a:lnTo>
                  <a:lnTo>
                    <a:pt x="1256" y="953"/>
                  </a:lnTo>
                  <a:lnTo>
                    <a:pt x="1230" y="953"/>
                  </a:lnTo>
                  <a:lnTo>
                    <a:pt x="1208" y="946"/>
                  </a:lnTo>
                  <a:lnTo>
                    <a:pt x="1189" y="933"/>
                  </a:lnTo>
                  <a:lnTo>
                    <a:pt x="1180" y="924"/>
                  </a:lnTo>
                  <a:lnTo>
                    <a:pt x="1164" y="909"/>
                  </a:lnTo>
                  <a:lnTo>
                    <a:pt x="1143" y="891"/>
                  </a:lnTo>
                  <a:lnTo>
                    <a:pt x="1120" y="867"/>
                  </a:lnTo>
                  <a:lnTo>
                    <a:pt x="1092" y="841"/>
                  </a:lnTo>
                  <a:lnTo>
                    <a:pt x="1063" y="813"/>
                  </a:lnTo>
                  <a:lnTo>
                    <a:pt x="1033" y="784"/>
                  </a:lnTo>
                  <a:lnTo>
                    <a:pt x="1004" y="754"/>
                  </a:lnTo>
                  <a:lnTo>
                    <a:pt x="974" y="727"/>
                  </a:lnTo>
                  <a:lnTo>
                    <a:pt x="947" y="701"/>
                  </a:lnTo>
                  <a:lnTo>
                    <a:pt x="923" y="679"/>
                  </a:lnTo>
                  <a:lnTo>
                    <a:pt x="904" y="661"/>
                  </a:lnTo>
                  <a:lnTo>
                    <a:pt x="890" y="646"/>
                  </a:lnTo>
                  <a:lnTo>
                    <a:pt x="882" y="639"/>
                  </a:lnTo>
                  <a:lnTo>
                    <a:pt x="869" y="628"/>
                  </a:lnTo>
                  <a:lnTo>
                    <a:pt x="858" y="618"/>
                  </a:lnTo>
                  <a:lnTo>
                    <a:pt x="849" y="616"/>
                  </a:lnTo>
                  <a:lnTo>
                    <a:pt x="840" y="622"/>
                  </a:lnTo>
                  <a:lnTo>
                    <a:pt x="836" y="631"/>
                  </a:lnTo>
                  <a:lnTo>
                    <a:pt x="838" y="642"/>
                  </a:lnTo>
                  <a:lnTo>
                    <a:pt x="847" y="655"/>
                  </a:lnTo>
                  <a:lnTo>
                    <a:pt x="860" y="668"/>
                  </a:lnTo>
                  <a:lnTo>
                    <a:pt x="868" y="675"/>
                  </a:lnTo>
                  <a:lnTo>
                    <a:pt x="879" y="686"/>
                  </a:lnTo>
                  <a:lnTo>
                    <a:pt x="895" y="703"/>
                  </a:lnTo>
                  <a:lnTo>
                    <a:pt x="917" y="725"/>
                  </a:lnTo>
                  <a:lnTo>
                    <a:pt x="941" y="749"/>
                  </a:lnTo>
                  <a:lnTo>
                    <a:pt x="969" y="775"/>
                  </a:lnTo>
                  <a:lnTo>
                    <a:pt x="996" y="802"/>
                  </a:lnTo>
                  <a:lnTo>
                    <a:pt x="1024" y="830"/>
                  </a:lnTo>
                  <a:lnTo>
                    <a:pt x="1053" y="857"/>
                  </a:lnTo>
                  <a:lnTo>
                    <a:pt x="1081" y="885"/>
                  </a:lnTo>
                  <a:lnTo>
                    <a:pt x="1107" y="911"/>
                  </a:lnTo>
                  <a:lnTo>
                    <a:pt x="1131" y="935"/>
                  </a:lnTo>
                  <a:lnTo>
                    <a:pt x="1149" y="955"/>
                  </a:lnTo>
                  <a:lnTo>
                    <a:pt x="1166" y="972"/>
                  </a:lnTo>
                  <a:lnTo>
                    <a:pt x="1177" y="983"/>
                  </a:lnTo>
                  <a:lnTo>
                    <a:pt x="1180" y="988"/>
                  </a:lnTo>
                  <a:lnTo>
                    <a:pt x="1182" y="1001"/>
                  </a:lnTo>
                  <a:lnTo>
                    <a:pt x="1182" y="1016"/>
                  </a:lnTo>
                  <a:lnTo>
                    <a:pt x="1175" y="1030"/>
                  </a:lnTo>
                  <a:lnTo>
                    <a:pt x="1164" y="1047"/>
                  </a:lnTo>
                  <a:lnTo>
                    <a:pt x="1147" y="1060"/>
                  </a:lnTo>
                  <a:lnTo>
                    <a:pt x="1121" y="1071"/>
                  </a:lnTo>
                  <a:lnTo>
                    <a:pt x="1096" y="1073"/>
                  </a:lnTo>
                  <a:lnTo>
                    <a:pt x="1072" y="1067"/>
                  </a:lnTo>
                  <a:lnTo>
                    <a:pt x="1050" y="1056"/>
                  </a:lnTo>
                  <a:lnTo>
                    <a:pt x="1029" y="1043"/>
                  </a:lnTo>
                  <a:lnTo>
                    <a:pt x="1013" y="1029"/>
                  </a:lnTo>
                  <a:lnTo>
                    <a:pt x="1004" y="1019"/>
                  </a:lnTo>
                  <a:lnTo>
                    <a:pt x="989" y="1005"/>
                  </a:lnTo>
                  <a:lnTo>
                    <a:pt x="969" y="986"/>
                  </a:lnTo>
                  <a:lnTo>
                    <a:pt x="945" y="964"/>
                  </a:lnTo>
                  <a:lnTo>
                    <a:pt x="919" y="938"/>
                  </a:lnTo>
                  <a:lnTo>
                    <a:pt x="892" y="911"/>
                  </a:lnTo>
                  <a:lnTo>
                    <a:pt x="862" y="885"/>
                  </a:lnTo>
                  <a:lnTo>
                    <a:pt x="835" y="857"/>
                  </a:lnTo>
                  <a:lnTo>
                    <a:pt x="807" y="832"/>
                  </a:lnTo>
                  <a:lnTo>
                    <a:pt x="783" y="806"/>
                  </a:lnTo>
                  <a:lnTo>
                    <a:pt x="761" y="786"/>
                  </a:lnTo>
                  <a:lnTo>
                    <a:pt x="743" y="769"/>
                  </a:lnTo>
                  <a:lnTo>
                    <a:pt x="730" y="756"/>
                  </a:lnTo>
                  <a:lnTo>
                    <a:pt x="724" y="749"/>
                  </a:lnTo>
                  <a:lnTo>
                    <a:pt x="709" y="738"/>
                  </a:lnTo>
                  <a:lnTo>
                    <a:pt x="697" y="732"/>
                  </a:lnTo>
                  <a:lnTo>
                    <a:pt x="684" y="738"/>
                  </a:lnTo>
                  <a:lnTo>
                    <a:pt x="676" y="751"/>
                  </a:lnTo>
                  <a:lnTo>
                    <a:pt x="680" y="764"/>
                  </a:lnTo>
                  <a:lnTo>
                    <a:pt x="691" y="778"/>
                  </a:lnTo>
                  <a:lnTo>
                    <a:pt x="697" y="784"/>
                  </a:lnTo>
                  <a:lnTo>
                    <a:pt x="709" y="797"/>
                  </a:lnTo>
                  <a:lnTo>
                    <a:pt x="726" y="813"/>
                  </a:lnTo>
                  <a:lnTo>
                    <a:pt x="748" y="834"/>
                  </a:lnTo>
                  <a:lnTo>
                    <a:pt x="772" y="857"/>
                  </a:lnTo>
                  <a:lnTo>
                    <a:pt x="800" y="885"/>
                  </a:lnTo>
                  <a:lnTo>
                    <a:pt x="827" y="913"/>
                  </a:lnTo>
                  <a:lnTo>
                    <a:pt x="857" y="942"/>
                  </a:lnTo>
                  <a:lnTo>
                    <a:pt x="886" y="972"/>
                  </a:lnTo>
                  <a:lnTo>
                    <a:pt x="915" y="999"/>
                  </a:lnTo>
                  <a:lnTo>
                    <a:pt x="941" y="1025"/>
                  </a:lnTo>
                  <a:lnTo>
                    <a:pt x="965" y="1047"/>
                  </a:lnTo>
                  <a:lnTo>
                    <a:pt x="983" y="1067"/>
                  </a:lnTo>
                  <a:lnTo>
                    <a:pt x="1000" y="1082"/>
                  </a:lnTo>
                  <a:lnTo>
                    <a:pt x="1009" y="1091"/>
                  </a:lnTo>
                  <a:lnTo>
                    <a:pt x="1013" y="1095"/>
                  </a:lnTo>
                  <a:lnTo>
                    <a:pt x="987" y="1117"/>
                  </a:lnTo>
                  <a:lnTo>
                    <a:pt x="963" y="1132"/>
                  </a:lnTo>
                  <a:lnTo>
                    <a:pt x="939" y="1137"/>
                  </a:lnTo>
                  <a:lnTo>
                    <a:pt x="919" y="1137"/>
                  </a:lnTo>
                  <a:lnTo>
                    <a:pt x="901" y="1133"/>
                  </a:lnTo>
                  <a:lnTo>
                    <a:pt x="886" y="1128"/>
                  </a:lnTo>
                  <a:lnTo>
                    <a:pt x="877" y="1124"/>
                  </a:lnTo>
                  <a:lnTo>
                    <a:pt x="869" y="1119"/>
                  </a:lnTo>
                  <a:lnTo>
                    <a:pt x="858" y="1110"/>
                  </a:lnTo>
                  <a:lnTo>
                    <a:pt x="842" y="1097"/>
                  </a:lnTo>
                  <a:lnTo>
                    <a:pt x="824" y="1080"/>
                  </a:lnTo>
                  <a:lnTo>
                    <a:pt x="803" y="1062"/>
                  </a:lnTo>
                  <a:lnTo>
                    <a:pt x="781" y="1043"/>
                  </a:lnTo>
                  <a:lnTo>
                    <a:pt x="761" y="1025"/>
                  </a:lnTo>
                  <a:lnTo>
                    <a:pt x="741" y="1007"/>
                  </a:lnTo>
                  <a:lnTo>
                    <a:pt x="724" y="992"/>
                  </a:lnTo>
                  <a:lnTo>
                    <a:pt x="711" y="979"/>
                  </a:lnTo>
                  <a:lnTo>
                    <a:pt x="702" y="972"/>
                  </a:lnTo>
                  <a:lnTo>
                    <a:pt x="700" y="968"/>
                  </a:lnTo>
                  <a:lnTo>
                    <a:pt x="709" y="1027"/>
                  </a:lnTo>
                  <a:lnTo>
                    <a:pt x="814" y="1137"/>
                  </a:lnTo>
                  <a:lnTo>
                    <a:pt x="798" y="1139"/>
                  </a:lnTo>
                  <a:lnTo>
                    <a:pt x="778" y="1139"/>
                  </a:lnTo>
                  <a:lnTo>
                    <a:pt x="759" y="1139"/>
                  </a:lnTo>
                  <a:lnTo>
                    <a:pt x="744" y="1137"/>
                  </a:lnTo>
                  <a:lnTo>
                    <a:pt x="739" y="1137"/>
                  </a:lnTo>
                  <a:lnTo>
                    <a:pt x="700" y="1099"/>
                  </a:lnTo>
                  <a:lnTo>
                    <a:pt x="706" y="1084"/>
                  </a:lnTo>
                  <a:lnTo>
                    <a:pt x="709" y="1067"/>
                  </a:lnTo>
                  <a:lnTo>
                    <a:pt x="711" y="1036"/>
                  </a:lnTo>
                  <a:lnTo>
                    <a:pt x="706" y="1008"/>
                  </a:lnTo>
                  <a:lnTo>
                    <a:pt x="693" y="984"/>
                  </a:lnTo>
                  <a:lnTo>
                    <a:pt x="676" y="964"/>
                  </a:lnTo>
                  <a:lnTo>
                    <a:pt x="658" y="946"/>
                  </a:lnTo>
                  <a:lnTo>
                    <a:pt x="638" y="933"/>
                  </a:lnTo>
                  <a:lnTo>
                    <a:pt x="619" y="922"/>
                  </a:lnTo>
                  <a:lnTo>
                    <a:pt x="603" y="915"/>
                  </a:lnTo>
                  <a:lnTo>
                    <a:pt x="594" y="911"/>
                  </a:lnTo>
                  <a:lnTo>
                    <a:pt x="588" y="909"/>
                  </a:lnTo>
                  <a:lnTo>
                    <a:pt x="590" y="876"/>
                  </a:lnTo>
                  <a:lnTo>
                    <a:pt x="584" y="848"/>
                  </a:lnTo>
                  <a:lnTo>
                    <a:pt x="577" y="828"/>
                  </a:lnTo>
                  <a:lnTo>
                    <a:pt x="564" y="813"/>
                  </a:lnTo>
                  <a:lnTo>
                    <a:pt x="550" y="804"/>
                  </a:lnTo>
                  <a:lnTo>
                    <a:pt x="533" y="799"/>
                  </a:lnTo>
                  <a:lnTo>
                    <a:pt x="515" y="795"/>
                  </a:lnTo>
                  <a:lnTo>
                    <a:pt x="498" y="795"/>
                  </a:lnTo>
                  <a:lnTo>
                    <a:pt x="481" y="797"/>
                  </a:lnTo>
                  <a:lnTo>
                    <a:pt x="469" y="799"/>
                  </a:lnTo>
                  <a:lnTo>
                    <a:pt x="458" y="802"/>
                  </a:lnTo>
                  <a:lnTo>
                    <a:pt x="450" y="804"/>
                  </a:lnTo>
                  <a:lnTo>
                    <a:pt x="447" y="804"/>
                  </a:lnTo>
                  <a:lnTo>
                    <a:pt x="443" y="771"/>
                  </a:lnTo>
                  <a:lnTo>
                    <a:pt x="434" y="743"/>
                  </a:lnTo>
                  <a:lnTo>
                    <a:pt x="419" y="723"/>
                  </a:lnTo>
                  <a:lnTo>
                    <a:pt x="402" y="707"/>
                  </a:lnTo>
                  <a:lnTo>
                    <a:pt x="384" y="697"/>
                  </a:lnTo>
                  <a:lnTo>
                    <a:pt x="364" y="690"/>
                  </a:lnTo>
                  <a:lnTo>
                    <a:pt x="344" y="688"/>
                  </a:lnTo>
                  <a:lnTo>
                    <a:pt x="325" y="686"/>
                  </a:lnTo>
                  <a:lnTo>
                    <a:pt x="309" y="688"/>
                  </a:lnTo>
                  <a:lnTo>
                    <a:pt x="296" y="690"/>
                  </a:lnTo>
                  <a:lnTo>
                    <a:pt x="287" y="692"/>
                  </a:lnTo>
                  <a:lnTo>
                    <a:pt x="285" y="692"/>
                  </a:lnTo>
                  <a:lnTo>
                    <a:pt x="265" y="655"/>
                  </a:lnTo>
                  <a:lnTo>
                    <a:pt x="242" y="629"/>
                  </a:lnTo>
                  <a:lnTo>
                    <a:pt x="222" y="611"/>
                  </a:lnTo>
                  <a:lnTo>
                    <a:pt x="200" y="600"/>
                  </a:lnTo>
                  <a:lnTo>
                    <a:pt x="180" y="596"/>
                  </a:lnTo>
                  <a:lnTo>
                    <a:pt x="160" y="598"/>
                  </a:lnTo>
                  <a:lnTo>
                    <a:pt x="139" y="602"/>
                  </a:lnTo>
                  <a:lnTo>
                    <a:pt x="123" y="609"/>
                  </a:lnTo>
                  <a:lnTo>
                    <a:pt x="108" y="618"/>
                  </a:lnTo>
                  <a:lnTo>
                    <a:pt x="95" y="628"/>
                  </a:lnTo>
                  <a:lnTo>
                    <a:pt x="86" y="635"/>
                  </a:lnTo>
                  <a:lnTo>
                    <a:pt x="13" y="567"/>
                  </a:lnTo>
                  <a:lnTo>
                    <a:pt x="13" y="567"/>
                  </a:lnTo>
                  <a:lnTo>
                    <a:pt x="9" y="565"/>
                  </a:lnTo>
                  <a:lnTo>
                    <a:pt x="7" y="563"/>
                  </a:lnTo>
                  <a:lnTo>
                    <a:pt x="3" y="561"/>
                  </a:lnTo>
                  <a:lnTo>
                    <a:pt x="2" y="559"/>
                  </a:lnTo>
                  <a:lnTo>
                    <a:pt x="0" y="556"/>
                  </a:lnTo>
                  <a:lnTo>
                    <a:pt x="0" y="552"/>
                  </a:lnTo>
                  <a:lnTo>
                    <a:pt x="3" y="547"/>
                  </a:lnTo>
                  <a:lnTo>
                    <a:pt x="9" y="532"/>
                  </a:lnTo>
                  <a:lnTo>
                    <a:pt x="18" y="510"/>
                  </a:lnTo>
                  <a:lnTo>
                    <a:pt x="31" y="482"/>
                  </a:lnTo>
                  <a:lnTo>
                    <a:pt x="44" y="449"/>
                  </a:lnTo>
                  <a:lnTo>
                    <a:pt x="60" y="412"/>
                  </a:lnTo>
                  <a:lnTo>
                    <a:pt x="77" y="372"/>
                  </a:lnTo>
                  <a:lnTo>
                    <a:pt x="95" y="329"/>
                  </a:lnTo>
                  <a:lnTo>
                    <a:pt x="112" y="287"/>
                  </a:lnTo>
                  <a:lnTo>
                    <a:pt x="130" y="243"/>
                  </a:lnTo>
                  <a:lnTo>
                    <a:pt x="149" y="201"/>
                  </a:lnTo>
                  <a:lnTo>
                    <a:pt x="165" y="160"/>
                  </a:lnTo>
                  <a:lnTo>
                    <a:pt x="180" y="123"/>
                  </a:lnTo>
                  <a:lnTo>
                    <a:pt x="195" y="92"/>
                  </a:lnTo>
                  <a:lnTo>
                    <a:pt x="206" y="65"/>
                  </a:lnTo>
                  <a:lnTo>
                    <a:pt x="215" y="44"/>
                  </a:lnTo>
                  <a:lnTo>
                    <a:pt x="220" y="31"/>
                  </a:lnTo>
                  <a:lnTo>
                    <a:pt x="222" y="26"/>
                  </a:lnTo>
                  <a:lnTo>
                    <a:pt x="279" y="13"/>
                  </a:lnTo>
                  <a:lnTo>
                    <a:pt x="333" y="4"/>
                  </a:lnTo>
                  <a:lnTo>
                    <a:pt x="3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2AD85CAF-9E09-4676-9587-85ECA8A66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2103437"/>
              <a:ext cx="1739900" cy="1325563"/>
            </a:xfrm>
            <a:custGeom>
              <a:avLst/>
              <a:gdLst>
                <a:gd name="T0" fmla="*/ 863 w 1096"/>
                <a:gd name="T1" fmla="*/ 104 h 835"/>
                <a:gd name="T2" fmla="*/ 896 w 1096"/>
                <a:gd name="T3" fmla="*/ 835 h 835"/>
                <a:gd name="T4" fmla="*/ 883 w 1096"/>
                <a:gd name="T5" fmla="*/ 822 h 835"/>
                <a:gd name="T6" fmla="*/ 846 w 1096"/>
                <a:gd name="T7" fmla="*/ 783 h 835"/>
                <a:gd name="T8" fmla="*/ 795 w 1096"/>
                <a:gd name="T9" fmla="*/ 728 h 835"/>
                <a:gd name="T10" fmla="*/ 730 w 1096"/>
                <a:gd name="T11" fmla="*/ 660 h 835"/>
                <a:gd name="T12" fmla="*/ 660 w 1096"/>
                <a:gd name="T13" fmla="*/ 587 h 835"/>
                <a:gd name="T14" fmla="*/ 590 w 1096"/>
                <a:gd name="T15" fmla="*/ 511 h 835"/>
                <a:gd name="T16" fmla="*/ 524 w 1096"/>
                <a:gd name="T17" fmla="*/ 443 h 835"/>
                <a:gd name="T18" fmla="*/ 469 w 1096"/>
                <a:gd name="T19" fmla="*/ 386 h 835"/>
                <a:gd name="T20" fmla="*/ 430 w 1096"/>
                <a:gd name="T21" fmla="*/ 345 h 835"/>
                <a:gd name="T22" fmla="*/ 412 w 1096"/>
                <a:gd name="T23" fmla="*/ 331 h 835"/>
                <a:gd name="T24" fmla="*/ 373 w 1096"/>
                <a:gd name="T25" fmla="*/ 325 h 835"/>
                <a:gd name="T26" fmla="*/ 322 w 1096"/>
                <a:gd name="T27" fmla="*/ 327 h 835"/>
                <a:gd name="T28" fmla="*/ 289 w 1096"/>
                <a:gd name="T29" fmla="*/ 336 h 835"/>
                <a:gd name="T30" fmla="*/ 263 w 1096"/>
                <a:gd name="T31" fmla="*/ 373 h 835"/>
                <a:gd name="T32" fmla="*/ 228 w 1096"/>
                <a:gd name="T33" fmla="*/ 430 h 835"/>
                <a:gd name="T34" fmla="*/ 190 w 1096"/>
                <a:gd name="T35" fmla="*/ 495 h 835"/>
                <a:gd name="T36" fmla="*/ 144 w 1096"/>
                <a:gd name="T37" fmla="*/ 552 h 835"/>
                <a:gd name="T38" fmla="*/ 96 w 1096"/>
                <a:gd name="T39" fmla="*/ 588 h 835"/>
                <a:gd name="T40" fmla="*/ 44 w 1096"/>
                <a:gd name="T41" fmla="*/ 588 h 835"/>
                <a:gd name="T42" fmla="*/ 11 w 1096"/>
                <a:gd name="T43" fmla="*/ 557 h 835"/>
                <a:gd name="T44" fmla="*/ 0 w 1096"/>
                <a:gd name="T45" fmla="*/ 506 h 835"/>
                <a:gd name="T46" fmla="*/ 6 w 1096"/>
                <a:gd name="T47" fmla="*/ 439 h 835"/>
                <a:gd name="T48" fmla="*/ 24 w 1096"/>
                <a:gd name="T49" fmla="*/ 366 h 835"/>
                <a:gd name="T50" fmla="*/ 48 w 1096"/>
                <a:gd name="T51" fmla="*/ 292 h 835"/>
                <a:gd name="T52" fmla="*/ 76 w 1096"/>
                <a:gd name="T53" fmla="*/ 226 h 835"/>
                <a:gd name="T54" fmla="*/ 101 w 1096"/>
                <a:gd name="T55" fmla="*/ 174 h 835"/>
                <a:gd name="T56" fmla="*/ 127 w 1096"/>
                <a:gd name="T57" fmla="*/ 136 h 835"/>
                <a:gd name="T58" fmla="*/ 177 w 1096"/>
                <a:gd name="T59" fmla="*/ 99 h 835"/>
                <a:gd name="T60" fmla="*/ 239 w 1096"/>
                <a:gd name="T61" fmla="*/ 68 h 835"/>
                <a:gd name="T62" fmla="*/ 307 w 1096"/>
                <a:gd name="T63" fmla="*/ 40 h 835"/>
                <a:gd name="T64" fmla="*/ 370 w 1096"/>
                <a:gd name="T65" fmla="*/ 20 h 835"/>
                <a:gd name="T66" fmla="*/ 414 w 1096"/>
                <a:gd name="T67" fmla="*/ 5 h 835"/>
                <a:gd name="T68" fmla="*/ 432 w 1096"/>
                <a:gd name="T69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96" h="835">
                  <a:moveTo>
                    <a:pt x="432" y="0"/>
                  </a:moveTo>
                  <a:lnTo>
                    <a:pt x="863" y="104"/>
                  </a:lnTo>
                  <a:lnTo>
                    <a:pt x="1096" y="684"/>
                  </a:lnTo>
                  <a:lnTo>
                    <a:pt x="896" y="835"/>
                  </a:lnTo>
                  <a:lnTo>
                    <a:pt x="892" y="831"/>
                  </a:lnTo>
                  <a:lnTo>
                    <a:pt x="883" y="822"/>
                  </a:lnTo>
                  <a:lnTo>
                    <a:pt x="866" y="805"/>
                  </a:lnTo>
                  <a:lnTo>
                    <a:pt x="846" y="783"/>
                  </a:lnTo>
                  <a:lnTo>
                    <a:pt x="822" y="758"/>
                  </a:lnTo>
                  <a:lnTo>
                    <a:pt x="795" y="728"/>
                  </a:lnTo>
                  <a:lnTo>
                    <a:pt x="763" y="695"/>
                  </a:lnTo>
                  <a:lnTo>
                    <a:pt x="730" y="660"/>
                  </a:lnTo>
                  <a:lnTo>
                    <a:pt x="697" y="623"/>
                  </a:lnTo>
                  <a:lnTo>
                    <a:pt x="660" y="587"/>
                  </a:lnTo>
                  <a:lnTo>
                    <a:pt x="625" y="548"/>
                  </a:lnTo>
                  <a:lnTo>
                    <a:pt x="590" y="511"/>
                  </a:lnTo>
                  <a:lnTo>
                    <a:pt x="557" y="476"/>
                  </a:lnTo>
                  <a:lnTo>
                    <a:pt x="524" y="443"/>
                  </a:lnTo>
                  <a:lnTo>
                    <a:pt x="495" y="412"/>
                  </a:lnTo>
                  <a:lnTo>
                    <a:pt x="469" y="386"/>
                  </a:lnTo>
                  <a:lnTo>
                    <a:pt x="447" y="364"/>
                  </a:lnTo>
                  <a:lnTo>
                    <a:pt x="430" y="345"/>
                  </a:lnTo>
                  <a:lnTo>
                    <a:pt x="418" y="334"/>
                  </a:lnTo>
                  <a:lnTo>
                    <a:pt x="412" y="331"/>
                  </a:lnTo>
                  <a:lnTo>
                    <a:pt x="396" y="327"/>
                  </a:lnTo>
                  <a:lnTo>
                    <a:pt x="373" y="325"/>
                  </a:lnTo>
                  <a:lnTo>
                    <a:pt x="348" y="325"/>
                  </a:lnTo>
                  <a:lnTo>
                    <a:pt x="322" y="327"/>
                  </a:lnTo>
                  <a:lnTo>
                    <a:pt x="298" y="331"/>
                  </a:lnTo>
                  <a:lnTo>
                    <a:pt x="289" y="336"/>
                  </a:lnTo>
                  <a:lnTo>
                    <a:pt x="276" y="351"/>
                  </a:lnTo>
                  <a:lnTo>
                    <a:pt x="263" y="373"/>
                  </a:lnTo>
                  <a:lnTo>
                    <a:pt x="247" y="399"/>
                  </a:lnTo>
                  <a:lnTo>
                    <a:pt x="228" y="430"/>
                  </a:lnTo>
                  <a:lnTo>
                    <a:pt x="210" y="461"/>
                  </a:lnTo>
                  <a:lnTo>
                    <a:pt x="190" y="495"/>
                  </a:lnTo>
                  <a:lnTo>
                    <a:pt x="168" y="524"/>
                  </a:lnTo>
                  <a:lnTo>
                    <a:pt x="144" y="552"/>
                  </a:lnTo>
                  <a:lnTo>
                    <a:pt x="120" y="574"/>
                  </a:lnTo>
                  <a:lnTo>
                    <a:pt x="96" y="588"/>
                  </a:lnTo>
                  <a:lnTo>
                    <a:pt x="70" y="594"/>
                  </a:lnTo>
                  <a:lnTo>
                    <a:pt x="44" y="588"/>
                  </a:lnTo>
                  <a:lnTo>
                    <a:pt x="24" y="575"/>
                  </a:lnTo>
                  <a:lnTo>
                    <a:pt x="11" y="557"/>
                  </a:lnTo>
                  <a:lnTo>
                    <a:pt x="4" y="533"/>
                  </a:lnTo>
                  <a:lnTo>
                    <a:pt x="0" y="506"/>
                  </a:lnTo>
                  <a:lnTo>
                    <a:pt x="2" y="474"/>
                  </a:lnTo>
                  <a:lnTo>
                    <a:pt x="6" y="439"/>
                  </a:lnTo>
                  <a:lnTo>
                    <a:pt x="13" y="403"/>
                  </a:lnTo>
                  <a:lnTo>
                    <a:pt x="24" y="366"/>
                  </a:lnTo>
                  <a:lnTo>
                    <a:pt x="35" y="329"/>
                  </a:lnTo>
                  <a:lnTo>
                    <a:pt x="48" y="292"/>
                  </a:lnTo>
                  <a:lnTo>
                    <a:pt x="61" y="257"/>
                  </a:lnTo>
                  <a:lnTo>
                    <a:pt x="76" y="226"/>
                  </a:lnTo>
                  <a:lnTo>
                    <a:pt x="88" y="198"/>
                  </a:lnTo>
                  <a:lnTo>
                    <a:pt x="101" y="174"/>
                  </a:lnTo>
                  <a:lnTo>
                    <a:pt x="111" y="154"/>
                  </a:lnTo>
                  <a:lnTo>
                    <a:pt x="127" y="136"/>
                  </a:lnTo>
                  <a:lnTo>
                    <a:pt x="149" y="117"/>
                  </a:lnTo>
                  <a:lnTo>
                    <a:pt x="177" y="99"/>
                  </a:lnTo>
                  <a:lnTo>
                    <a:pt x="206" y="82"/>
                  </a:lnTo>
                  <a:lnTo>
                    <a:pt x="239" y="68"/>
                  </a:lnTo>
                  <a:lnTo>
                    <a:pt x="274" y="53"/>
                  </a:lnTo>
                  <a:lnTo>
                    <a:pt x="307" y="40"/>
                  </a:lnTo>
                  <a:lnTo>
                    <a:pt x="340" y="29"/>
                  </a:lnTo>
                  <a:lnTo>
                    <a:pt x="370" y="20"/>
                  </a:lnTo>
                  <a:lnTo>
                    <a:pt x="396" y="11"/>
                  </a:lnTo>
                  <a:lnTo>
                    <a:pt x="414" y="5"/>
                  </a:lnTo>
                  <a:lnTo>
                    <a:pt x="427" y="1"/>
                  </a:lnTo>
                  <a:lnTo>
                    <a:pt x="4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B45FD25-FB88-4F02-940A-5D6F2768B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3338" y="3203574"/>
              <a:ext cx="1035050" cy="885825"/>
            </a:xfrm>
            <a:custGeom>
              <a:avLst/>
              <a:gdLst>
                <a:gd name="T0" fmla="*/ 141 w 652"/>
                <a:gd name="T1" fmla="*/ 4 h 558"/>
                <a:gd name="T2" fmla="*/ 183 w 652"/>
                <a:gd name="T3" fmla="*/ 33 h 558"/>
                <a:gd name="T4" fmla="*/ 226 w 652"/>
                <a:gd name="T5" fmla="*/ 96 h 558"/>
                <a:gd name="T6" fmla="*/ 237 w 652"/>
                <a:gd name="T7" fmla="*/ 94 h 558"/>
                <a:gd name="T8" fmla="*/ 266 w 652"/>
                <a:gd name="T9" fmla="*/ 90 h 558"/>
                <a:gd name="T10" fmla="*/ 305 w 652"/>
                <a:gd name="T11" fmla="*/ 94 h 558"/>
                <a:gd name="T12" fmla="*/ 343 w 652"/>
                <a:gd name="T13" fmla="*/ 111 h 558"/>
                <a:gd name="T14" fmla="*/ 375 w 652"/>
                <a:gd name="T15" fmla="*/ 147 h 558"/>
                <a:gd name="T16" fmla="*/ 388 w 652"/>
                <a:gd name="T17" fmla="*/ 208 h 558"/>
                <a:gd name="T18" fmla="*/ 399 w 652"/>
                <a:gd name="T19" fmla="*/ 206 h 558"/>
                <a:gd name="T20" fmla="*/ 422 w 652"/>
                <a:gd name="T21" fmla="*/ 201 h 558"/>
                <a:gd name="T22" fmla="*/ 456 w 652"/>
                <a:gd name="T23" fmla="*/ 199 h 558"/>
                <a:gd name="T24" fmla="*/ 491 w 652"/>
                <a:gd name="T25" fmla="*/ 208 h 558"/>
                <a:gd name="T26" fmla="*/ 518 w 652"/>
                <a:gd name="T27" fmla="*/ 232 h 558"/>
                <a:gd name="T28" fmla="*/ 531 w 652"/>
                <a:gd name="T29" fmla="*/ 280 h 558"/>
                <a:gd name="T30" fmla="*/ 535 w 652"/>
                <a:gd name="T31" fmla="*/ 315 h 558"/>
                <a:gd name="T32" fmla="*/ 560 w 652"/>
                <a:gd name="T33" fmla="*/ 326 h 558"/>
                <a:gd name="T34" fmla="*/ 599 w 652"/>
                <a:gd name="T35" fmla="*/ 350 h 558"/>
                <a:gd name="T36" fmla="*/ 634 w 652"/>
                <a:gd name="T37" fmla="*/ 388 h 558"/>
                <a:gd name="T38" fmla="*/ 652 w 652"/>
                <a:gd name="T39" fmla="*/ 440 h 558"/>
                <a:gd name="T40" fmla="*/ 647 w 652"/>
                <a:gd name="T41" fmla="*/ 488 h 558"/>
                <a:gd name="T42" fmla="*/ 623 w 652"/>
                <a:gd name="T43" fmla="*/ 526 h 558"/>
                <a:gd name="T44" fmla="*/ 570 w 652"/>
                <a:gd name="T45" fmla="*/ 554 h 558"/>
                <a:gd name="T46" fmla="*/ 507 w 652"/>
                <a:gd name="T47" fmla="*/ 556 h 558"/>
                <a:gd name="T48" fmla="*/ 446 w 652"/>
                <a:gd name="T49" fmla="*/ 528 h 558"/>
                <a:gd name="T50" fmla="*/ 400 w 652"/>
                <a:gd name="T51" fmla="*/ 471 h 558"/>
                <a:gd name="T52" fmla="*/ 391 w 652"/>
                <a:gd name="T53" fmla="*/ 477 h 558"/>
                <a:gd name="T54" fmla="*/ 365 w 652"/>
                <a:gd name="T55" fmla="*/ 488 h 558"/>
                <a:gd name="T56" fmla="*/ 331 w 652"/>
                <a:gd name="T57" fmla="*/ 497 h 558"/>
                <a:gd name="T58" fmla="*/ 294 w 652"/>
                <a:gd name="T59" fmla="*/ 495 h 558"/>
                <a:gd name="T60" fmla="*/ 259 w 652"/>
                <a:gd name="T61" fmla="*/ 473 h 558"/>
                <a:gd name="T62" fmla="*/ 235 w 652"/>
                <a:gd name="T63" fmla="*/ 425 h 558"/>
                <a:gd name="T64" fmla="*/ 226 w 652"/>
                <a:gd name="T65" fmla="*/ 388 h 558"/>
                <a:gd name="T66" fmla="*/ 207 w 652"/>
                <a:gd name="T67" fmla="*/ 388 h 558"/>
                <a:gd name="T68" fmla="*/ 176 w 652"/>
                <a:gd name="T69" fmla="*/ 383 h 558"/>
                <a:gd name="T70" fmla="*/ 143 w 652"/>
                <a:gd name="T71" fmla="*/ 368 h 558"/>
                <a:gd name="T72" fmla="*/ 115 w 652"/>
                <a:gd name="T73" fmla="*/ 337 h 558"/>
                <a:gd name="T74" fmla="*/ 101 w 652"/>
                <a:gd name="T75" fmla="*/ 285 h 558"/>
                <a:gd name="T76" fmla="*/ 97 w 652"/>
                <a:gd name="T77" fmla="*/ 250 h 558"/>
                <a:gd name="T78" fmla="*/ 80 w 652"/>
                <a:gd name="T79" fmla="*/ 247 h 558"/>
                <a:gd name="T80" fmla="*/ 53 w 652"/>
                <a:gd name="T81" fmla="*/ 236 h 558"/>
                <a:gd name="T82" fmla="*/ 25 w 652"/>
                <a:gd name="T83" fmla="*/ 212 h 558"/>
                <a:gd name="T84" fmla="*/ 5 w 652"/>
                <a:gd name="T85" fmla="*/ 175 h 558"/>
                <a:gd name="T86" fmla="*/ 1 w 652"/>
                <a:gd name="T87" fmla="*/ 122 h 558"/>
                <a:gd name="T88" fmla="*/ 22 w 652"/>
                <a:gd name="T89" fmla="*/ 46 h 558"/>
                <a:gd name="T90" fmla="*/ 23 w 652"/>
                <a:gd name="T91" fmla="*/ 43 h 558"/>
                <a:gd name="T92" fmla="*/ 36 w 652"/>
                <a:gd name="T93" fmla="*/ 32 h 558"/>
                <a:gd name="T94" fmla="*/ 64 w 652"/>
                <a:gd name="T95" fmla="*/ 13 h 558"/>
                <a:gd name="T96" fmla="*/ 101 w 652"/>
                <a:gd name="T97" fmla="*/ 2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52" h="558">
                  <a:moveTo>
                    <a:pt x="121" y="0"/>
                  </a:moveTo>
                  <a:lnTo>
                    <a:pt x="141" y="4"/>
                  </a:lnTo>
                  <a:lnTo>
                    <a:pt x="163" y="15"/>
                  </a:lnTo>
                  <a:lnTo>
                    <a:pt x="183" y="33"/>
                  </a:lnTo>
                  <a:lnTo>
                    <a:pt x="206" y="59"/>
                  </a:lnTo>
                  <a:lnTo>
                    <a:pt x="226" y="96"/>
                  </a:lnTo>
                  <a:lnTo>
                    <a:pt x="228" y="96"/>
                  </a:lnTo>
                  <a:lnTo>
                    <a:pt x="237" y="94"/>
                  </a:lnTo>
                  <a:lnTo>
                    <a:pt x="250" y="92"/>
                  </a:lnTo>
                  <a:lnTo>
                    <a:pt x="266" y="90"/>
                  </a:lnTo>
                  <a:lnTo>
                    <a:pt x="285" y="92"/>
                  </a:lnTo>
                  <a:lnTo>
                    <a:pt x="305" y="94"/>
                  </a:lnTo>
                  <a:lnTo>
                    <a:pt x="325" y="101"/>
                  </a:lnTo>
                  <a:lnTo>
                    <a:pt x="343" y="111"/>
                  </a:lnTo>
                  <a:lnTo>
                    <a:pt x="360" y="127"/>
                  </a:lnTo>
                  <a:lnTo>
                    <a:pt x="375" y="147"/>
                  </a:lnTo>
                  <a:lnTo>
                    <a:pt x="384" y="175"/>
                  </a:lnTo>
                  <a:lnTo>
                    <a:pt x="388" y="208"/>
                  </a:lnTo>
                  <a:lnTo>
                    <a:pt x="391" y="208"/>
                  </a:lnTo>
                  <a:lnTo>
                    <a:pt x="399" y="206"/>
                  </a:lnTo>
                  <a:lnTo>
                    <a:pt x="410" y="203"/>
                  </a:lnTo>
                  <a:lnTo>
                    <a:pt x="422" y="201"/>
                  </a:lnTo>
                  <a:lnTo>
                    <a:pt x="439" y="199"/>
                  </a:lnTo>
                  <a:lnTo>
                    <a:pt x="456" y="199"/>
                  </a:lnTo>
                  <a:lnTo>
                    <a:pt x="474" y="203"/>
                  </a:lnTo>
                  <a:lnTo>
                    <a:pt x="491" y="208"/>
                  </a:lnTo>
                  <a:lnTo>
                    <a:pt x="505" y="217"/>
                  </a:lnTo>
                  <a:lnTo>
                    <a:pt x="518" y="232"/>
                  </a:lnTo>
                  <a:lnTo>
                    <a:pt x="525" y="252"/>
                  </a:lnTo>
                  <a:lnTo>
                    <a:pt x="531" y="280"/>
                  </a:lnTo>
                  <a:lnTo>
                    <a:pt x="529" y="313"/>
                  </a:lnTo>
                  <a:lnTo>
                    <a:pt x="535" y="315"/>
                  </a:lnTo>
                  <a:lnTo>
                    <a:pt x="544" y="319"/>
                  </a:lnTo>
                  <a:lnTo>
                    <a:pt x="560" y="326"/>
                  </a:lnTo>
                  <a:lnTo>
                    <a:pt x="579" y="337"/>
                  </a:lnTo>
                  <a:lnTo>
                    <a:pt x="599" y="350"/>
                  </a:lnTo>
                  <a:lnTo>
                    <a:pt x="617" y="368"/>
                  </a:lnTo>
                  <a:lnTo>
                    <a:pt x="634" y="388"/>
                  </a:lnTo>
                  <a:lnTo>
                    <a:pt x="647" y="412"/>
                  </a:lnTo>
                  <a:lnTo>
                    <a:pt x="652" y="440"/>
                  </a:lnTo>
                  <a:lnTo>
                    <a:pt x="650" y="471"/>
                  </a:lnTo>
                  <a:lnTo>
                    <a:pt x="647" y="488"/>
                  </a:lnTo>
                  <a:lnTo>
                    <a:pt x="641" y="503"/>
                  </a:lnTo>
                  <a:lnTo>
                    <a:pt x="623" y="526"/>
                  </a:lnTo>
                  <a:lnTo>
                    <a:pt x="599" y="543"/>
                  </a:lnTo>
                  <a:lnTo>
                    <a:pt x="570" y="554"/>
                  </a:lnTo>
                  <a:lnTo>
                    <a:pt x="538" y="558"/>
                  </a:lnTo>
                  <a:lnTo>
                    <a:pt x="507" y="556"/>
                  </a:lnTo>
                  <a:lnTo>
                    <a:pt x="476" y="545"/>
                  </a:lnTo>
                  <a:lnTo>
                    <a:pt x="446" y="528"/>
                  </a:lnTo>
                  <a:lnTo>
                    <a:pt x="421" y="504"/>
                  </a:lnTo>
                  <a:lnTo>
                    <a:pt x="400" y="471"/>
                  </a:lnTo>
                  <a:lnTo>
                    <a:pt x="399" y="473"/>
                  </a:lnTo>
                  <a:lnTo>
                    <a:pt x="391" y="477"/>
                  </a:lnTo>
                  <a:lnTo>
                    <a:pt x="380" y="482"/>
                  </a:lnTo>
                  <a:lnTo>
                    <a:pt x="365" y="488"/>
                  </a:lnTo>
                  <a:lnTo>
                    <a:pt x="349" y="493"/>
                  </a:lnTo>
                  <a:lnTo>
                    <a:pt x="331" y="497"/>
                  </a:lnTo>
                  <a:lnTo>
                    <a:pt x="312" y="497"/>
                  </a:lnTo>
                  <a:lnTo>
                    <a:pt x="294" y="495"/>
                  </a:lnTo>
                  <a:lnTo>
                    <a:pt x="275" y="486"/>
                  </a:lnTo>
                  <a:lnTo>
                    <a:pt x="259" y="473"/>
                  </a:lnTo>
                  <a:lnTo>
                    <a:pt x="246" y="453"/>
                  </a:lnTo>
                  <a:lnTo>
                    <a:pt x="235" y="425"/>
                  </a:lnTo>
                  <a:lnTo>
                    <a:pt x="229" y="388"/>
                  </a:lnTo>
                  <a:lnTo>
                    <a:pt x="226" y="388"/>
                  </a:lnTo>
                  <a:lnTo>
                    <a:pt x="218" y="388"/>
                  </a:lnTo>
                  <a:lnTo>
                    <a:pt x="207" y="388"/>
                  </a:lnTo>
                  <a:lnTo>
                    <a:pt x="193" y="387"/>
                  </a:lnTo>
                  <a:lnTo>
                    <a:pt x="176" y="383"/>
                  </a:lnTo>
                  <a:lnTo>
                    <a:pt x="160" y="377"/>
                  </a:lnTo>
                  <a:lnTo>
                    <a:pt x="143" y="368"/>
                  </a:lnTo>
                  <a:lnTo>
                    <a:pt x="128" y="355"/>
                  </a:lnTo>
                  <a:lnTo>
                    <a:pt x="115" y="337"/>
                  </a:lnTo>
                  <a:lnTo>
                    <a:pt x="106" y="315"/>
                  </a:lnTo>
                  <a:lnTo>
                    <a:pt x="101" y="285"/>
                  </a:lnTo>
                  <a:lnTo>
                    <a:pt x="101" y="250"/>
                  </a:lnTo>
                  <a:lnTo>
                    <a:pt x="97" y="250"/>
                  </a:lnTo>
                  <a:lnTo>
                    <a:pt x="90" y="249"/>
                  </a:lnTo>
                  <a:lnTo>
                    <a:pt x="80" y="247"/>
                  </a:lnTo>
                  <a:lnTo>
                    <a:pt x="68" y="241"/>
                  </a:lnTo>
                  <a:lnTo>
                    <a:pt x="53" y="236"/>
                  </a:lnTo>
                  <a:lnTo>
                    <a:pt x="38" y="225"/>
                  </a:lnTo>
                  <a:lnTo>
                    <a:pt x="25" y="212"/>
                  </a:lnTo>
                  <a:lnTo>
                    <a:pt x="14" y="197"/>
                  </a:lnTo>
                  <a:lnTo>
                    <a:pt x="5" y="175"/>
                  </a:lnTo>
                  <a:lnTo>
                    <a:pt x="0" y="151"/>
                  </a:lnTo>
                  <a:lnTo>
                    <a:pt x="1" y="122"/>
                  </a:lnTo>
                  <a:lnTo>
                    <a:pt x="7" y="87"/>
                  </a:lnTo>
                  <a:lnTo>
                    <a:pt x="22" y="46"/>
                  </a:lnTo>
                  <a:lnTo>
                    <a:pt x="22" y="44"/>
                  </a:lnTo>
                  <a:lnTo>
                    <a:pt x="23" y="43"/>
                  </a:lnTo>
                  <a:lnTo>
                    <a:pt x="27" y="39"/>
                  </a:lnTo>
                  <a:lnTo>
                    <a:pt x="36" y="32"/>
                  </a:lnTo>
                  <a:lnTo>
                    <a:pt x="49" y="22"/>
                  </a:lnTo>
                  <a:lnTo>
                    <a:pt x="64" y="13"/>
                  </a:lnTo>
                  <a:lnTo>
                    <a:pt x="80" y="6"/>
                  </a:lnTo>
                  <a:lnTo>
                    <a:pt x="101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D025336-873F-4521-B184-886A05307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317" y="4863816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178513-19DB-489E-9856-E32CF6A29F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817" y="3028181"/>
            <a:ext cx="496826" cy="49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44"/>
    </mc:Choice>
    <mc:Fallback xmlns="">
      <p:transition advTm="234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EEFF930-3FEC-422B-A2EB-54638D40F2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703E22-5D20-4EFF-9EC3-B25AAB07F0DC}"/>
              </a:ext>
            </a:extLst>
          </p:cNvPr>
          <p:cNvGrpSpPr/>
          <p:nvPr/>
        </p:nvGrpSpPr>
        <p:grpSpPr>
          <a:xfrm>
            <a:off x="670915" y="2039338"/>
            <a:ext cx="3494685" cy="3921265"/>
            <a:chOff x="7278688" y="4457700"/>
            <a:chExt cx="1233488" cy="862013"/>
          </a:xfrm>
        </p:grpSpPr>
        <p:sp>
          <p:nvSpPr>
            <p:cNvPr id="22" name="Freeform 102">
              <a:extLst>
                <a:ext uri="{FF2B5EF4-FFF2-40B4-BE49-F238E27FC236}">
                  <a16:creationId xmlns:a16="http://schemas.microsoft.com/office/drawing/2014/main" id="{1B8BBF66-8CF3-4865-8572-01A69F6E6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1575" y="5137150"/>
              <a:ext cx="331788" cy="182563"/>
            </a:xfrm>
            <a:custGeom>
              <a:avLst/>
              <a:gdLst>
                <a:gd name="T0" fmla="*/ 191 w 209"/>
                <a:gd name="T1" fmla="*/ 0 h 115"/>
                <a:gd name="T2" fmla="*/ 209 w 209"/>
                <a:gd name="T3" fmla="*/ 115 h 115"/>
                <a:gd name="T4" fmla="*/ 0 w 209"/>
                <a:gd name="T5" fmla="*/ 45 h 115"/>
                <a:gd name="T6" fmla="*/ 191 w 209"/>
                <a:gd name="T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115">
                  <a:moveTo>
                    <a:pt x="191" y="0"/>
                  </a:moveTo>
                  <a:lnTo>
                    <a:pt x="209" y="115"/>
                  </a:lnTo>
                  <a:lnTo>
                    <a:pt x="0" y="45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3">
              <a:extLst>
                <a:ext uri="{FF2B5EF4-FFF2-40B4-BE49-F238E27FC236}">
                  <a16:creationId xmlns:a16="http://schemas.microsoft.com/office/drawing/2014/main" id="{F3F1B055-E585-4395-8D74-796CB009B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4588" y="5010150"/>
              <a:ext cx="1017588" cy="198438"/>
            </a:xfrm>
            <a:custGeom>
              <a:avLst/>
              <a:gdLst>
                <a:gd name="T0" fmla="*/ 641 w 641"/>
                <a:gd name="T1" fmla="*/ 0 h 125"/>
                <a:gd name="T2" fmla="*/ 17 w 641"/>
                <a:gd name="T3" fmla="*/ 125 h 125"/>
                <a:gd name="T4" fmla="*/ 0 w 641"/>
                <a:gd name="T5" fmla="*/ 21 h 125"/>
                <a:gd name="T6" fmla="*/ 641 w 641"/>
                <a:gd name="T7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1" h="125">
                  <a:moveTo>
                    <a:pt x="641" y="0"/>
                  </a:moveTo>
                  <a:lnTo>
                    <a:pt x="17" y="125"/>
                  </a:lnTo>
                  <a:lnTo>
                    <a:pt x="0" y="2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4">
              <a:extLst>
                <a:ext uri="{FF2B5EF4-FFF2-40B4-BE49-F238E27FC236}">
                  <a16:creationId xmlns:a16="http://schemas.microsoft.com/office/drawing/2014/main" id="{BEAB0669-857F-4959-B20F-2439403E9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688" y="4457700"/>
              <a:ext cx="1233488" cy="604838"/>
            </a:xfrm>
            <a:custGeom>
              <a:avLst/>
              <a:gdLst>
                <a:gd name="T0" fmla="*/ 0 w 777"/>
                <a:gd name="T1" fmla="*/ 0 h 381"/>
                <a:gd name="T2" fmla="*/ 777 w 777"/>
                <a:gd name="T3" fmla="*/ 71 h 381"/>
                <a:gd name="T4" fmla="*/ 777 w 777"/>
                <a:gd name="T5" fmla="*/ 348 h 381"/>
                <a:gd name="T6" fmla="*/ 0 w 777"/>
                <a:gd name="T7" fmla="*/ 381 h 381"/>
                <a:gd name="T8" fmla="*/ 0 w 777"/>
                <a:gd name="T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7" h="381">
                  <a:moveTo>
                    <a:pt x="0" y="0"/>
                  </a:moveTo>
                  <a:lnTo>
                    <a:pt x="777" y="71"/>
                  </a:lnTo>
                  <a:lnTo>
                    <a:pt x="777" y="348"/>
                  </a:lnTo>
                  <a:lnTo>
                    <a:pt x="0" y="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7EE6B1B-5BBA-4B40-B78D-525A46DC1630}"/>
              </a:ext>
            </a:extLst>
          </p:cNvPr>
          <p:cNvSpPr/>
          <p:nvPr/>
        </p:nvSpPr>
        <p:spPr>
          <a:xfrm>
            <a:off x="-15205" y="6591300"/>
            <a:ext cx="6934193" cy="2667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F1623B-9C5F-409D-9567-9FB68798B964}"/>
              </a:ext>
            </a:extLst>
          </p:cNvPr>
          <p:cNvSpPr/>
          <p:nvPr/>
        </p:nvSpPr>
        <p:spPr>
          <a:xfrm>
            <a:off x="9220009" y="6579725"/>
            <a:ext cx="2971991" cy="279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9F1D7A-F9BB-4B35-B97B-DF3B59F8EAD9}"/>
              </a:ext>
            </a:extLst>
          </p:cNvPr>
          <p:cNvSpPr/>
          <p:nvPr/>
        </p:nvSpPr>
        <p:spPr>
          <a:xfrm>
            <a:off x="7062457" y="6578601"/>
            <a:ext cx="2043252" cy="279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38E4EF7-4F4B-4CD5-97BE-911EF21B0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337" y="144689"/>
            <a:ext cx="2257281" cy="3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正方形/長方形 9">
            <a:extLst>
              <a:ext uri="{FF2B5EF4-FFF2-40B4-BE49-F238E27FC236}">
                <a16:creationId xmlns:a16="http://schemas.microsoft.com/office/drawing/2014/main" id="{B29845F1-A499-4BA1-96C4-5B071F5DBFF6}"/>
              </a:ext>
            </a:extLst>
          </p:cNvPr>
          <p:cNvSpPr/>
          <p:nvPr/>
        </p:nvSpPr>
        <p:spPr>
          <a:xfrm rot="18000000">
            <a:off x="-865417" y="-4363845"/>
            <a:ext cx="12256008" cy="312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正方形/長方形 10">
            <a:extLst>
              <a:ext uri="{FF2B5EF4-FFF2-40B4-BE49-F238E27FC236}">
                <a16:creationId xmlns:a16="http://schemas.microsoft.com/office/drawing/2014/main" id="{EDEB0B9D-EC2B-40AE-A292-72FE5C92790C}"/>
              </a:ext>
            </a:extLst>
          </p:cNvPr>
          <p:cNvSpPr/>
          <p:nvPr/>
        </p:nvSpPr>
        <p:spPr>
          <a:xfrm rot="18000000">
            <a:off x="-1858672" y="-4446030"/>
            <a:ext cx="12241973" cy="9358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27" name="正方形/長方形 11">
            <a:extLst>
              <a:ext uri="{FF2B5EF4-FFF2-40B4-BE49-F238E27FC236}">
                <a16:creationId xmlns:a16="http://schemas.microsoft.com/office/drawing/2014/main" id="{5278C3A3-B533-4E26-9246-D84FDD4BF001}"/>
              </a:ext>
            </a:extLst>
          </p:cNvPr>
          <p:cNvSpPr/>
          <p:nvPr/>
        </p:nvSpPr>
        <p:spPr>
          <a:xfrm rot="18000000">
            <a:off x="-2186415" y="-4789501"/>
            <a:ext cx="12256008" cy="1440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29" name="正方形/長方形 12">
            <a:extLst>
              <a:ext uri="{FF2B5EF4-FFF2-40B4-BE49-F238E27FC236}">
                <a16:creationId xmlns:a16="http://schemas.microsoft.com/office/drawing/2014/main" id="{E9E382BC-7808-408D-BE31-5FB973591C7E}"/>
              </a:ext>
            </a:extLst>
          </p:cNvPr>
          <p:cNvSpPr/>
          <p:nvPr/>
        </p:nvSpPr>
        <p:spPr>
          <a:xfrm rot="18000000">
            <a:off x="-3551420" y="-3332610"/>
            <a:ext cx="12226269" cy="4115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31" name="正方形/長方形 18">
            <a:extLst>
              <a:ext uri="{FF2B5EF4-FFF2-40B4-BE49-F238E27FC236}">
                <a16:creationId xmlns:a16="http://schemas.microsoft.com/office/drawing/2014/main" id="{CDE55657-B99D-43A6-915E-F27C16C0B8B7}"/>
              </a:ext>
            </a:extLst>
          </p:cNvPr>
          <p:cNvSpPr/>
          <p:nvPr/>
        </p:nvSpPr>
        <p:spPr>
          <a:xfrm rot="18000000">
            <a:off x="8337990" y="2351256"/>
            <a:ext cx="12241973" cy="9358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33" name="正方形/長方形 19">
            <a:extLst>
              <a:ext uri="{FF2B5EF4-FFF2-40B4-BE49-F238E27FC236}">
                <a16:creationId xmlns:a16="http://schemas.microsoft.com/office/drawing/2014/main" id="{9C2456BF-EA15-4E08-B0A5-65A672F767EF}"/>
              </a:ext>
            </a:extLst>
          </p:cNvPr>
          <p:cNvSpPr/>
          <p:nvPr/>
        </p:nvSpPr>
        <p:spPr>
          <a:xfrm rot="18000000">
            <a:off x="7867450" y="2027256"/>
            <a:ext cx="12256008" cy="1440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35" name="正方形/長方形 20">
            <a:extLst>
              <a:ext uri="{FF2B5EF4-FFF2-40B4-BE49-F238E27FC236}">
                <a16:creationId xmlns:a16="http://schemas.microsoft.com/office/drawing/2014/main" id="{DC91F257-F9F9-46FA-B51A-CAFBD79B6861}"/>
              </a:ext>
            </a:extLst>
          </p:cNvPr>
          <p:cNvSpPr/>
          <p:nvPr/>
        </p:nvSpPr>
        <p:spPr>
          <a:xfrm rot="18000000">
            <a:off x="6530575" y="3490819"/>
            <a:ext cx="12226269" cy="4115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00F5EDE-94FD-4EE4-AC71-854B27188DAF}"/>
              </a:ext>
            </a:extLst>
          </p:cNvPr>
          <p:cNvSpPr/>
          <p:nvPr/>
        </p:nvSpPr>
        <p:spPr>
          <a:xfrm>
            <a:off x="7921578" y="2145375"/>
            <a:ext cx="731520" cy="7315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A8C5F0F-5133-46A9-A7F2-3F4067163535}"/>
              </a:ext>
            </a:extLst>
          </p:cNvPr>
          <p:cNvSpPr/>
          <p:nvPr/>
        </p:nvSpPr>
        <p:spPr>
          <a:xfrm>
            <a:off x="7921578" y="3133432"/>
            <a:ext cx="731520" cy="7315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AB2C091-26E7-4016-8D64-223CD320CE6F}"/>
              </a:ext>
            </a:extLst>
          </p:cNvPr>
          <p:cNvSpPr/>
          <p:nvPr/>
        </p:nvSpPr>
        <p:spPr>
          <a:xfrm>
            <a:off x="7921578" y="4122008"/>
            <a:ext cx="731520" cy="7315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1C6E496-E671-4399-9F46-8C2EDF8426FB}"/>
              </a:ext>
            </a:extLst>
          </p:cNvPr>
          <p:cNvSpPr txBox="1"/>
          <p:nvPr/>
        </p:nvSpPr>
        <p:spPr>
          <a:xfrm>
            <a:off x="986262" y="2654303"/>
            <a:ext cx="28830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Kemitraan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AC435D1-315C-4B9C-86B9-A18CA91F600D}"/>
              </a:ext>
            </a:extLst>
          </p:cNvPr>
          <p:cNvSpPr/>
          <p:nvPr/>
        </p:nvSpPr>
        <p:spPr>
          <a:xfrm>
            <a:off x="4506322" y="1590489"/>
            <a:ext cx="731520" cy="7315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6675661-1169-40AC-AE6C-FDD3B80A4356}"/>
              </a:ext>
            </a:extLst>
          </p:cNvPr>
          <p:cNvSpPr/>
          <p:nvPr/>
        </p:nvSpPr>
        <p:spPr>
          <a:xfrm>
            <a:off x="4506322" y="2578546"/>
            <a:ext cx="731520" cy="7315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D09AC93-B628-48B7-923B-E192BF8523AE}"/>
              </a:ext>
            </a:extLst>
          </p:cNvPr>
          <p:cNvSpPr/>
          <p:nvPr/>
        </p:nvSpPr>
        <p:spPr>
          <a:xfrm>
            <a:off x="4506322" y="3567122"/>
            <a:ext cx="731520" cy="7315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E39EA4D-5D3B-4746-A9ED-17506B0294EC}"/>
              </a:ext>
            </a:extLst>
          </p:cNvPr>
          <p:cNvSpPr/>
          <p:nvPr/>
        </p:nvSpPr>
        <p:spPr>
          <a:xfrm>
            <a:off x="4506322" y="4552715"/>
            <a:ext cx="731520" cy="73152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A4C1520-6A91-438E-92F6-571B3FC2F8B9}"/>
              </a:ext>
            </a:extLst>
          </p:cNvPr>
          <p:cNvSpPr txBox="1"/>
          <p:nvPr/>
        </p:nvSpPr>
        <p:spPr>
          <a:xfrm>
            <a:off x="5312748" y="1778096"/>
            <a:ext cx="21353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Sektor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</a:t>
            </a:r>
            <a:endParaRPr lang="en-US" sz="2000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A627E04-1EC8-427B-9A06-0EB4C53F326B}"/>
              </a:ext>
            </a:extLst>
          </p:cNvPr>
          <p:cNvSpPr txBox="1"/>
          <p:nvPr/>
        </p:nvSpPr>
        <p:spPr>
          <a:xfrm>
            <a:off x="5312748" y="2831829"/>
            <a:ext cx="26220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Sektor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Perikanan</a:t>
            </a:r>
            <a:endParaRPr lang="en-US" sz="2000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1D66982-726C-4C70-A2CB-C23F2D1EC20B}"/>
              </a:ext>
            </a:extLst>
          </p:cNvPr>
          <p:cNvSpPr txBox="1"/>
          <p:nvPr/>
        </p:nvSpPr>
        <p:spPr>
          <a:xfrm>
            <a:off x="5296310" y="3760988"/>
            <a:ext cx="2550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Sektor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Pertanian</a:t>
            </a:r>
            <a:endParaRPr lang="en-US" sz="2000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9ED743C-E242-4ECB-9FB6-55D2F7671498}"/>
              </a:ext>
            </a:extLst>
          </p:cNvPr>
          <p:cNvSpPr txBox="1"/>
          <p:nvPr/>
        </p:nvSpPr>
        <p:spPr>
          <a:xfrm>
            <a:off x="5327693" y="4722717"/>
            <a:ext cx="2126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Sektor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Jasa</a:t>
            </a:r>
            <a:endParaRPr lang="en-US" sz="2000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26AC3CE-1E2D-4932-B25B-BD2783650A7F}"/>
              </a:ext>
            </a:extLst>
          </p:cNvPr>
          <p:cNvSpPr txBox="1"/>
          <p:nvPr/>
        </p:nvSpPr>
        <p:spPr>
          <a:xfrm>
            <a:off x="9005436" y="2326469"/>
            <a:ext cx="29951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Sektor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Perdagangan</a:t>
            </a:r>
            <a:endParaRPr lang="en-US" sz="2000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82836F2-BF55-4B28-96DD-4D216F1B9ED1}"/>
              </a:ext>
            </a:extLst>
          </p:cNvPr>
          <p:cNvSpPr txBox="1"/>
          <p:nvPr/>
        </p:nvSpPr>
        <p:spPr>
          <a:xfrm>
            <a:off x="9005436" y="3285430"/>
            <a:ext cx="25666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Sektor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Peternakan</a:t>
            </a:r>
            <a:endParaRPr lang="en-US" sz="20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55C2F52-8C16-4851-A9E1-BD56509BED8E}"/>
              </a:ext>
            </a:extLst>
          </p:cNvPr>
          <p:cNvSpPr txBox="1"/>
          <p:nvPr/>
        </p:nvSpPr>
        <p:spPr>
          <a:xfrm>
            <a:off x="9005436" y="4322607"/>
            <a:ext cx="29719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Sektor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Perkebunan</a:t>
            </a:r>
            <a:endParaRPr lang="en-US" sz="20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B468401-E94E-427E-922F-9685CF55CE56}"/>
              </a:ext>
            </a:extLst>
          </p:cNvPr>
          <p:cNvSpPr txBox="1"/>
          <p:nvPr/>
        </p:nvSpPr>
        <p:spPr>
          <a:xfrm>
            <a:off x="1122035" y="3275728"/>
            <a:ext cx="26417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Pengembangan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UMKM </a:t>
            </a:r>
            <a:r>
              <a:rPr 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Program </a:t>
            </a:r>
            <a:r>
              <a:rPr 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Penyaluran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Modal </a:t>
            </a:r>
            <a:r>
              <a:rPr 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Kerja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AutoShape 121">
            <a:extLst>
              <a:ext uri="{FF2B5EF4-FFF2-40B4-BE49-F238E27FC236}">
                <a16:creationId xmlns:a16="http://schemas.microsoft.com/office/drawing/2014/main" id="{ED50DB28-8A11-4D70-B54B-1F303739E371}"/>
              </a:ext>
            </a:extLst>
          </p:cNvPr>
          <p:cNvSpPr>
            <a:spLocks/>
          </p:cNvSpPr>
          <p:nvPr/>
        </p:nvSpPr>
        <p:spPr bwMode="auto">
          <a:xfrm>
            <a:off x="8095936" y="2360533"/>
            <a:ext cx="381000" cy="381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4"/>
                  <a:pt x="21336" y="311"/>
                </a:cubicBezTo>
                <a:cubicBezTo>
                  <a:pt x="21512" y="518"/>
                  <a:pt x="21600" y="760"/>
                  <a:pt x="21600" y="1048"/>
                </a:cubicBezTo>
                <a:lnTo>
                  <a:pt x="21600" y="16238"/>
                </a:lnTo>
                <a:cubicBezTo>
                  <a:pt x="21600" y="16523"/>
                  <a:pt x="21512" y="16768"/>
                  <a:pt x="21336" y="16970"/>
                </a:cubicBezTo>
                <a:cubicBezTo>
                  <a:pt x="21162" y="17174"/>
                  <a:pt x="20944" y="17275"/>
                  <a:pt x="20684" y="17275"/>
                </a:cubicBezTo>
                <a:lnTo>
                  <a:pt x="19807" y="17275"/>
                </a:lnTo>
                <a:lnTo>
                  <a:pt x="19807" y="17370"/>
                </a:lnTo>
                <a:cubicBezTo>
                  <a:pt x="19807" y="17949"/>
                  <a:pt x="19709" y="18499"/>
                  <a:pt x="19513" y="19017"/>
                </a:cubicBezTo>
                <a:cubicBezTo>
                  <a:pt x="19318" y="19535"/>
                  <a:pt x="19060" y="19985"/>
                  <a:pt x="18747" y="20362"/>
                </a:cubicBezTo>
                <a:cubicBezTo>
                  <a:pt x="18433" y="20739"/>
                  <a:pt x="18051" y="21038"/>
                  <a:pt x="17608" y="21263"/>
                </a:cubicBezTo>
                <a:cubicBezTo>
                  <a:pt x="17167" y="21488"/>
                  <a:pt x="16697" y="21600"/>
                  <a:pt x="16198" y="21600"/>
                </a:cubicBezTo>
                <a:cubicBezTo>
                  <a:pt x="15705" y="21600"/>
                  <a:pt x="15238" y="21488"/>
                  <a:pt x="14797" y="21263"/>
                </a:cubicBezTo>
                <a:cubicBezTo>
                  <a:pt x="14353" y="21038"/>
                  <a:pt x="13974" y="20739"/>
                  <a:pt x="13653" y="20362"/>
                </a:cubicBezTo>
                <a:cubicBezTo>
                  <a:pt x="13332" y="19985"/>
                  <a:pt x="13078" y="19535"/>
                  <a:pt x="12887" y="19017"/>
                </a:cubicBezTo>
                <a:cubicBezTo>
                  <a:pt x="12696" y="18499"/>
                  <a:pt x="12600" y="17949"/>
                  <a:pt x="12600" y="17370"/>
                </a:cubicBezTo>
                <a:lnTo>
                  <a:pt x="12600" y="17275"/>
                </a:lnTo>
                <a:lnTo>
                  <a:pt x="9000" y="17275"/>
                </a:lnTo>
                <a:lnTo>
                  <a:pt x="9000" y="17370"/>
                </a:lnTo>
                <a:cubicBezTo>
                  <a:pt x="9000" y="17949"/>
                  <a:pt x="8904" y="18499"/>
                  <a:pt x="8713" y="19017"/>
                </a:cubicBezTo>
                <a:cubicBezTo>
                  <a:pt x="8522" y="19535"/>
                  <a:pt x="8265" y="19985"/>
                  <a:pt x="7947" y="20362"/>
                </a:cubicBezTo>
                <a:cubicBezTo>
                  <a:pt x="7629" y="20739"/>
                  <a:pt x="7244" y="21038"/>
                  <a:pt x="6803" y="21263"/>
                </a:cubicBezTo>
                <a:cubicBezTo>
                  <a:pt x="6360" y="21488"/>
                  <a:pt x="5895" y="21600"/>
                  <a:pt x="5402" y="21600"/>
                </a:cubicBezTo>
                <a:cubicBezTo>
                  <a:pt x="4910" y="21600"/>
                  <a:pt x="4442" y="21488"/>
                  <a:pt x="4004" y="21263"/>
                </a:cubicBezTo>
                <a:cubicBezTo>
                  <a:pt x="3558" y="21038"/>
                  <a:pt x="3179" y="20739"/>
                  <a:pt x="2858" y="20362"/>
                </a:cubicBezTo>
                <a:cubicBezTo>
                  <a:pt x="2537" y="19985"/>
                  <a:pt x="2282" y="19535"/>
                  <a:pt x="2091" y="19017"/>
                </a:cubicBezTo>
                <a:cubicBezTo>
                  <a:pt x="1900" y="18499"/>
                  <a:pt x="1805" y="17949"/>
                  <a:pt x="1805" y="17370"/>
                </a:cubicBezTo>
                <a:lnTo>
                  <a:pt x="1805" y="17275"/>
                </a:lnTo>
                <a:lnTo>
                  <a:pt x="891" y="17275"/>
                </a:lnTo>
                <a:cubicBezTo>
                  <a:pt x="647" y="17275"/>
                  <a:pt x="438" y="17168"/>
                  <a:pt x="262" y="16961"/>
                </a:cubicBezTo>
                <a:cubicBezTo>
                  <a:pt x="88" y="16756"/>
                  <a:pt x="0" y="16514"/>
                  <a:pt x="0" y="16238"/>
                </a:cubicBezTo>
                <a:lnTo>
                  <a:pt x="0" y="10669"/>
                </a:lnTo>
                <a:cubicBezTo>
                  <a:pt x="0" y="10442"/>
                  <a:pt x="27" y="10205"/>
                  <a:pt x="69" y="9961"/>
                </a:cubicBezTo>
                <a:cubicBezTo>
                  <a:pt x="118" y="9716"/>
                  <a:pt x="186" y="9474"/>
                  <a:pt x="274" y="9229"/>
                </a:cubicBezTo>
                <a:cubicBezTo>
                  <a:pt x="365" y="8984"/>
                  <a:pt x="470" y="8751"/>
                  <a:pt x="593" y="8526"/>
                </a:cubicBezTo>
                <a:cubicBezTo>
                  <a:pt x="713" y="8302"/>
                  <a:pt x="838" y="8115"/>
                  <a:pt x="960" y="7965"/>
                </a:cubicBezTo>
                <a:lnTo>
                  <a:pt x="3573" y="4907"/>
                </a:lnTo>
                <a:cubicBezTo>
                  <a:pt x="3698" y="4760"/>
                  <a:pt x="3857" y="4613"/>
                  <a:pt x="4053" y="4475"/>
                </a:cubicBezTo>
                <a:cubicBezTo>
                  <a:pt x="4249" y="4331"/>
                  <a:pt x="4450" y="4210"/>
                  <a:pt x="4658" y="4109"/>
                </a:cubicBezTo>
                <a:cubicBezTo>
                  <a:pt x="4864" y="4005"/>
                  <a:pt x="5072" y="3928"/>
                  <a:pt x="5278" y="3867"/>
                </a:cubicBezTo>
                <a:cubicBezTo>
                  <a:pt x="5486" y="3807"/>
                  <a:pt x="5687" y="3775"/>
                  <a:pt x="5882" y="3775"/>
                </a:cubicBezTo>
                <a:lnTo>
                  <a:pt x="6820" y="3775"/>
                </a:lnTo>
                <a:lnTo>
                  <a:pt x="6820" y="1048"/>
                </a:lnTo>
                <a:cubicBezTo>
                  <a:pt x="6820" y="760"/>
                  <a:pt x="6909" y="518"/>
                  <a:pt x="7082" y="311"/>
                </a:cubicBezTo>
                <a:cubicBezTo>
                  <a:pt x="7259" y="104"/>
                  <a:pt x="7464" y="0"/>
                  <a:pt x="7700" y="0"/>
                </a:cubicBezTo>
                <a:lnTo>
                  <a:pt x="20684" y="0"/>
                </a:lnTo>
                <a:close/>
                <a:moveTo>
                  <a:pt x="6791" y="6439"/>
                </a:moveTo>
                <a:lnTo>
                  <a:pt x="5878" y="6439"/>
                </a:lnTo>
                <a:cubicBezTo>
                  <a:pt x="5799" y="6439"/>
                  <a:pt x="5677" y="6479"/>
                  <a:pt x="5510" y="6551"/>
                </a:cubicBezTo>
                <a:cubicBezTo>
                  <a:pt x="5341" y="6626"/>
                  <a:pt x="5224" y="6704"/>
                  <a:pt x="5153" y="6784"/>
                </a:cubicBezTo>
                <a:lnTo>
                  <a:pt x="2540" y="9831"/>
                </a:lnTo>
                <a:cubicBezTo>
                  <a:pt x="2478" y="9903"/>
                  <a:pt x="2412" y="10041"/>
                  <a:pt x="2351" y="10240"/>
                </a:cubicBezTo>
                <a:cubicBezTo>
                  <a:pt x="2290" y="10436"/>
                  <a:pt x="2258" y="10580"/>
                  <a:pt x="2258" y="10672"/>
                </a:cubicBezTo>
                <a:lnTo>
                  <a:pt x="2258" y="11527"/>
                </a:lnTo>
                <a:lnTo>
                  <a:pt x="6796" y="11527"/>
                </a:lnTo>
                <a:lnTo>
                  <a:pt x="6796" y="6439"/>
                </a:lnTo>
                <a:close/>
                <a:moveTo>
                  <a:pt x="5395" y="18942"/>
                </a:moveTo>
                <a:cubicBezTo>
                  <a:pt x="5760" y="18942"/>
                  <a:pt x="6076" y="18789"/>
                  <a:pt x="6340" y="18481"/>
                </a:cubicBezTo>
                <a:cubicBezTo>
                  <a:pt x="6600" y="18173"/>
                  <a:pt x="6732" y="17805"/>
                  <a:pt x="6732" y="17373"/>
                </a:cubicBezTo>
                <a:cubicBezTo>
                  <a:pt x="6732" y="16941"/>
                  <a:pt x="6600" y="16569"/>
                  <a:pt x="6340" y="16253"/>
                </a:cubicBezTo>
                <a:cubicBezTo>
                  <a:pt x="6078" y="15944"/>
                  <a:pt x="5762" y="15786"/>
                  <a:pt x="5395" y="15786"/>
                </a:cubicBezTo>
                <a:cubicBezTo>
                  <a:pt x="5028" y="15786"/>
                  <a:pt x="4714" y="15942"/>
                  <a:pt x="4445" y="16247"/>
                </a:cubicBezTo>
                <a:cubicBezTo>
                  <a:pt x="4180" y="16558"/>
                  <a:pt x="4046" y="16932"/>
                  <a:pt x="4046" y="17373"/>
                </a:cubicBezTo>
                <a:cubicBezTo>
                  <a:pt x="4046" y="17805"/>
                  <a:pt x="4180" y="18173"/>
                  <a:pt x="4445" y="18481"/>
                </a:cubicBezTo>
                <a:cubicBezTo>
                  <a:pt x="4714" y="18789"/>
                  <a:pt x="5028" y="18942"/>
                  <a:pt x="5395" y="18942"/>
                </a:cubicBezTo>
                <a:moveTo>
                  <a:pt x="16195" y="18942"/>
                </a:moveTo>
                <a:cubicBezTo>
                  <a:pt x="16560" y="18942"/>
                  <a:pt x="16878" y="18789"/>
                  <a:pt x="17145" y="18481"/>
                </a:cubicBezTo>
                <a:cubicBezTo>
                  <a:pt x="17410" y="18173"/>
                  <a:pt x="17544" y="17805"/>
                  <a:pt x="17544" y="17373"/>
                </a:cubicBezTo>
                <a:cubicBezTo>
                  <a:pt x="17544" y="16941"/>
                  <a:pt x="17412" y="16569"/>
                  <a:pt x="17150" y="16253"/>
                </a:cubicBezTo>
                <a:cubicBezTo>
                  <a:pt x="16891" y="15944"/>
                  <a:pt x="16572" y="15786"/>
                  <a:pt x="16195" y="15786"/>
                </a:cubicBezTo>
                <a:cubicBezTo>
                  <a:pt x="15828" y="15786"/>
                  <a:pt x="15514" y="15942"/>
                  <a:pt x="15250" y="16247"/>
                </a:cubicBezTo>
                <a:cubicBezTo>
                  <a:pt x="14990" y="16558"/>
                  <a:pt x="14858" y="16932"/>
                  <a:pt x="14858" y="17373"/>
                </a:cubicBezTo>
                <a:cubicBezTo>
                  <a:pt x="14858" y="17805"/>
                  <a:pt x="14990" y="18173"/>
                  <a:pt x="15250" y="18481"/>
                </a:cubicBezTo>
                <a:cubicBezTo>
                  <a:pt x="15512" y="18789"/>
                  <a:pt x="15825" y="18942"/>
                  <a:pt x="16195" y="18942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s-ES" sz="2000" b="1"/>
          </a:p>
        </p:txBody>
      </p:sp>
      <p:sp>
        <p:nvSpPr>
          <p:cNvPr id="13" name="AutoShape 67">
            <a:extLst>
              <a:ext uri="{FF2B5EF4-FFF2-40B4-BE49-F238E27FC236}">
                <a16:creationId xmlns:a16="http://schemas.microsoft.com/office/drawing/2014/main" id="{F4E579C3-50FF-418B-B2FA-B00128F9B8F4}"/>
              </a:ext>
            </a:extLst>
          </p:cNvPr>
          <p:cNvSpPr>
            <a:spLocks/>
          </p:cNvSpPr>
          <p:nvPr/>
        </p:nvSpPr>
        <p:spPr bwMode="auto">
          <a:xfrm>
            <a:off x="4659715" y="1809615"/>
            <a:ext cx="381000" cy="381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1234" y="6152"/>
                </a:moveTo>
                <a:cubicBezTo>
                  <a:pt x="11406" y="6502"/>
                  <a:pt x="11552" y="6917"/>
                  <a:pt x="11672" y="7395"/>
                </a:cubicBezTo>
                <a:cubicBezTo>
                  <a:pt x="11747" y="7412"/>
                  <a:pt x="11886" y="7434"/>
                  <a:pt x="12089" y="7462"/>
                </a:cubicBezTo>
                <a:cubicBezTo>
                  <a:pt x="12291" y="7488"/>
                  <a:pt x="12501" y="7527"/>
                  <a:pt x="12715" y="7578"/>
                </a:cubicBezTo>
                <a:cubicBezTo>
                  <a:pt x="12929" y="7626"/>
                  <a:pt x="13120" y="7680"/>
                  <a:pt x="13289" y="7731"/>
                </a:cubicBezTo>
                <a:cubicBezTo>
                  <a:pt x="13459" y="7787"/>
                  <a:pt x="13543" y="7849"/>
                  <a:pt x="13543" y="7923"/>
                </a:cubicBezTo>
                <a:lnTo>
                  <a:pt x="13543" y="10328"/>
                </a:lnTo>
                <a:cubicBezTo>
                  <a:pt x="13543" y="10416"/>
                  <a:pt x="13459" y="10495"/>
                  <a:pt x="13289" y="10549"/>
                </a:cubicBezTo>
                <a:cubicBezTo>
                  <a:pt x="13120" y="10611"/>
                  <a:pt x="12929" y="10659"/>
                  <a:pt x="12715" y="10707"/>
                </a:cubicBezTo>
                <a:cubicBezTo>
                  <a:pt x="12501" y="10752"/>
                  <a:pt x="12289" y="10783"/>
                  <a:pt x="12077" y="10800"/>
                </a:cubicBezTo>
                <a:cubicBezTo>
                  <a:pt x="11867" y="10820"/>
                  <a:pt x="11731" y="10837"/>
                  <a:pt x="11672" y="10857"/>
                </a:cubicBezTo>
                <a:cubicBezTo>
                  <a:pt x="11566" y="11243"/>
                  <a:pt x="11430" y="11639"/>
                  <a:pt x="11255" y="12045"/>
                </a:cubicBezTo>
                <a:cubicBezTo>
                  <a:pt x="11430" y="12325"/>
                  <a:pt x="11594" y="12596"/>
                  <a:pt x="11757" y="12864"/>
                </a:cubicBezTo>
                <a:cubicBezTo>
                  <a:pt x="11919" y="13127"/>
                  <a:pt x="12100" y="13395"/>
                  <a:pt x="12303" y="13655"/>
                </a:cubicBezTo>
                <a:lnTo>
                  <a:pt x="12326" y="13787"/>
                </a:lnTo>
                <a:cubicBezTo>
                  <a:pt x="12326" y="13841"/>
                  <a:pt x="12249" y="13977"/>
                  <a:pt x="12096" y="14194"/>
                </a:cubicBezTo>
                <a:cubicBezTo>
                  <a:pt x="11940" y="14411"/>
                  <a:pt x="11761" y="14637"/>
                  <a:pt x="11559" y="14877"/>
                </a:cubicBezTo>
                <a:cubicBezTo>
                  <a:pt x="11357" y="15117"/>
                  <a:pt x="11166" y="15326"/>
                  <a:pt x="10992" y="15513"/>
                </a:cubicBezTo>
                <a:cubicBezTo>
                  <a:pt x="10813" y="15696"/>
                  <a:pt x="10702" y="15789"/>
                  <a:pt x="10658" y="15789"/>
                </a:cubicBezTo>
                <a:cubicBezTo>
                  <a:pt x="10643" y="15789"/>
                  <a:pt x="10566" y="15727"/>
                  <a:pt x="10427" y="15606"/>
                </a:cubicBezTo>
                <a:cubicBezTo>
                  <a:pt x="10288" y="15484"/>
                  <a:pt x="10135" y="15346"/>
                  <a:pt x="9966" y="15188"/>
                </a:cubicBezTo>
                <a:cubicBezTo>
                  <a:pt x="9796" y="15030"/>
                  <a:pt x="9638" y="14886"/>
                  <a:pt x="9493" y="14747"/>
                </a:cubicBezTo>
                <a:cubicBezTo>
                  <a:pt x="9344" y="14615"/>
                  <a:pt x="9250" y="14524"/>
                  <a:pt x="9205" y="14476"/>
                </a:cubicBezTo>
                <a:cubicBezTo>
                  <a:pt x="8866" y="14685"/>
                  <a:pt x="8537" y="14852"/>
                  <a:pt x="8212" y="14979"/>
                </a:cubicBezTo>
                <a:cubicBezTo>
                  <a:pt x="8212" y="15069"/>
                  <a:pt x="8200" y="15236"/>
                  <a:pt x="8179" y="15476"/>
                </a:cubicBezTo>
                <a:cubicBezTo>
                  <a:pt x="8156" y="15721"/>
                  <a:pt x="8127" y="15976"/>
                  <a:pt x="8090" y="16241"/>
                </a:cubicBezTo>
                <a:cubicBezTo>
                  <a:pt x="8052" y="16509"/>
                  <a:pt x="8005" y="16744"/>
                  <a:pt x="7948" y="16944"/>
                </a:cubicBezTo>
                <a:cubicBezTo>
                  <a:pt x="7892" y="17148"/>
                  <a:pt x="7833" y="17249"/>
                  <a:pt x="7774" y="17249"/>
                </a:cubicBezTo>
                <a:lnTo>
                  <a:pt x="5769" y="17249"/>
                </a:lnTo>
                <a:cubicBezTo>
                  <a:pt x="5708" y="17249"/>
                  <a:pt x="5651" y="17147"/>
                  <a:pt x="5595" y="16944"/>
                </a:cubicBezTo>
                <a:cubicBezTo>
                  <a:pt x="5538" y="16744"/>
                  <a:pt x="5494" y="16509"/>
                  <a:pt x="5463" y="16241"/>
                </a:cubicBezTo>
                <a:cubicBezTo>
                  <a:pt x="5435" y="15976"/>
                  <a:pt x="5406" y="15721"/>
                  <a:pt x="5385" y="15484"/>
                </a:cubicBezTo>
                <a:cubicBezTo>
                  <a:pt x="5362" y="15244"/>
                  <a:pt x="5352" y="15078"/>
                  <a:pt x="5352" y="14979"/>
                </a:cubicBezTo>
                <a:cubicBezTo>
                  <a:pt x="5013" y="14871"/>
                  <a:pt x="4682" y="14702"/>
                  <a:pt x="4359" y="14476"/>
                </a:cubicBezTo>
                <a:cubicBezTo>
                  <a:pt x="4126" y="14685"/>
                  <a:pt x="3895" y="14894"/>
                  <a:pt x="3667" y="15106"/>
                </a:cubicBezTo>
                <a:cubicBezTo>
                  <a:pt x="3439" y="15321"/>
                  <a:pt x="3213" y="15535"/>
                  <a:pt x="2996" y="15761"/>
                </a:cubicBezTo>
                <a:lnTo>
                  <a:pt x="2883" y="15789"/>
                </a:lnTo>
                <a:cubicBezTo>
                  <a:pt x="2855" y="15789"/>
                  <a:pt x="2751" y="15696"/>
                  <a:pt x="2573" y="15513"/>
                </a:cubicBezTo>
                <a:cubicBezTo>
                  <a:pt x="2396" y="15326"/>
                  <a:pt x="2212" y="15117"/>
                  <a:pt x="2022" y="14877"/>
                </a:cubicBezTo>
                <a:cubicBezTo>
                  <a:pt x="1829" y="14637"/>
                  <a:pt x="1657" y="14411"/>
                  <a:pt x="1504" y="14194"/>
                </a:cubicBezTo>
                <a:cubicBezTo>
                  <a:pt x="1349" y="13977"/>
                  <a:pt x="1273" y="13841"/>
                  <a:pt x="1273" y="13787"/>
                </a:cubicBezTo>
                <a:cubicBezTo>
                  <a:pt x="1273" y="13771"/>
                  <a:pt x="1320" y="13677"/>
                  <a:pt x="1419" y="13511"/>
                </a:cubicBezTo>
                <a:cubicBezTo>
                  <a:pt x="1516" y="13347"/>
                  <a:pt x="1629" y="13163"/>
                  <a:pt x="1751" y="12971"/>
                </a:cubicBezTo>
                <a:cubicBezTo>
                  <a:pt x="1876" y="12777"/>
                  <a:pt x="1991" y="12590"/>
                  <a:pt x="2100" y="12415"/>
                </a:cubicBezTo>
                <a:cubicBezTo>
                  <a:pt x="2210" y="12240"/>
                  <a:pt x="2278" y="12127"/>
                  <a:pt x="2309" y="12071"/>
                </a:cubicBezTo>
                <a:cubicBezTo>
                  <a:pt x="2135" y="11687"/>
                  <a:pt x="1989" y="11260"/>
                  <a:pt x="1869" y="10800"/>
                </a:cubicBezTo>
                <a:cubicBezTo>
                  <a:pt x="1794" y="10783"/>
                  <a:pt x="1655" y="10761"/>
                  <a:pt x="1452" y="10732"/>
                </a:cubicBezTo>
                <a:cubicBezTo>
                  <a:pt x="1250" y="10707"/>
                  <a:pt x="1043" y="10676"/>
                  <a:pt x="826" y="10639"/>
                </a:cubicBezTo>
                <a:cubicBezTo>
                  <a:pt x="612" y="10602"/>
                  <a:pt x="421" y="10554"/>
                  <a:pt x="252" y="10498"/>
                </a:cubicBezTo>
                <a:cubicBezTo>
                  <a:pt x="82" y="10439"/>
                  <a:pt x="0" y="10374"/>
                  <a:pt x="0" y="10300"/>
                </a:cubicBezTo>
                <a:lnTo>
                  <a:pt x="0" y="7869"/>
                </a:lnTo>
                <a:cubicBezTo>
                  <a:pt x="0" y="7798"/>
                  <a:pt x="82" y="7725"/>
                  <a:pt x="252" y="7660"/>
                </a:cubicBezTo>
                <a:cubicBezTo>
                  <a:pt x="421" y="7590"/>
                  <a:pt x="617" y="7539"/>
                  <a:pt x="838" y="7502"/>
                </a:cubicBezTo>
                <a:cubicBezTo>
                  <a:pt x="1059" y="7468"/>
                  <a:pt x="1273" y="7434"/>
                  <a:pt x="1476" y="7409"/>
                </a:cubicBezTo>
                <a:cubicBezTo>
                  <a:pt x="1678" y="7380"/>
                  <a:pt x="1817" y="7366"/>
                  <a:pt x="1892" y="7366"/>
                </a:cubicBezTo>
                <a:cubicBezTo>
                  <a:pt x="1982" y="6926"/>
                  <a:pt x="2121" y="6531"/>
                  <a:pt x="2309" y="6178"/>
                </a:cubicBezTo>
                <a:cubicBezTo>
                  <a:pt x="2135" y="5901"/>
                  <a:pt x="1965" y="5621"/>
                  <a:pt x="1796" y="5347"/>
                </a:cubicBezTo>
                <a:cubicBezTo>
                  <a:pt x="1629" y="5074"/>
                  <a:pt x="1452" y="4803"/>
                  <a:pt x="1273" y="4543"/>
                </a:cubicBezTo>
                <a:lnTo>
                  <a:pt x="1229" y="4407"/>
                </a:lnTo>
                <a:cubicBezTo>
                  <a:pt x="1229" y="4354"/>
                  <a:pt x="1304" y="4221"/>
                  <a:pt x="1457" y="4009"/>
                </a:cubicBezTo>
                <a:cubicBezTo>
                  <a:pt x="1612" y="3797"/>
                  <a:pt x="1789" y="3574"/>
                  <a:pt x="1987" y="3334"/>
                </a:cubicBezTo>
                <a:cubicBezTo>
                  <a:pt x="2187" y="3094"/>
                  <a:pt x="2375" y="2883"/>
                  <a:pt x="2551" y="2696"/>
                </a:cubicBezTo>
                <a:cubicBezTo>
                  <a:pt x="2728" y="2515"/>
                  <a:pt x="2839" y="2419"/>
                  <a:pt x="2883" y="2419"/>
                </a:cubicBezTo>
                <a:cubicBezTo>
                  <a:pt x="2900" y="2419"/>
                  <a:pt x="2975" y="2479"/>
                  <a:pt x="3114" y="2597"/>
                </a:cubicBezTo>
                <a:cubicBezTo>
                  <a:pt x="3253" y="2713"/>
                  <a:pt x="3408" y="2851"/>
                  <a:pt x="3578" y="3007"/>
                </a:cubicBezTo>
                <a:cubicBezTo>
                  <a:pt x="3745" y="3165"/>
                  <a:pt x="3907" y="3320"/>
                  <a:pt x="4060" y="3470"/>
                </a:cubicBezTo>
                <a:cubicBezTo>
                  <a:pt x="4215" y="3617"/>
                  <a:pt x="4307" y="3707"/>
                  <a:pt x="4336" y="3744"/>
                </a:cubicBezTo>
                <a:cubicBezTo>
                  <a:pt x="4660" y="3518"/>
                  <a:pt x="4999" y="3354"/>
                  <a:pt x="5352" y="3244"/>
                </a:cubicBezTo>
                <a:cubicBezTo>
                  <a:pt x="5352" y="3173"/>
                  <a:pt x="5362" y="3004"/>
                  <a:pt x="5385" y="2747"/>
                </a:cubicBezTo>
                <a:cubicBezTo>
                  <a:pt x="5406" y="2484"/>
                  <a:pt x="5435" y="2225"/>
                  <a:pt x="5463" y="1968"/>
                </a:cubicBezTo>
                <a:cubicBezTo>
                  <a:pt x="5494" y="1708"/>
                  <a:pt x="5534" y="1476"/>
                  <a:pt x="5583" y="1264"/>
                </a:cubicBezTo>
                <a:cubicBezTo>
                  <a:pt x="5630" y="1053"/>
                  <a:pt x="5694" y="948"/>
                  <a:pt x="5769" y="948"/>
                </a:cubicBezTo>
                <a:lnTo>
                  <a:pt x="7774" y="948"/>
                </a:lnTo>
                <a:cubicBezTo>
                  <a:pt x="7833" y="948"/>
                  <a:pt x="7892" y="1053"/>
                  <a:pt x="7948" y="1264"/>
                </a:cubicBezTo>
                <a:cubicBezTo>
                  <a:pt x="8005" y="1476"/>
                  <a:pt x="8047" y="1708"/>
                  <a:pt x="8078" y="1968"/>
                </a:cubicBezTo>
                <a:cubicBezTo>
                  <a:pt x="8109" y="2225"/>
                  <a:pt x="8134" y="2484"/>
                  <a:pt x="8156" y="2747"/>
                </a:cubicBezTo>
                <a:cubicBezTo>
                  <a:pt x="8179" y="3004"/>
                  <a:pt x="8198" y="3173"/>
                  <a:pt x="8212" y="3244"/>
                </a:cubicBezTo>
                <a:cubicBezTo>
                  <a:pt x="8551" y="3354"/>
                  <a:pt x="8873" y="3512"/>
                  <a:pt x="9182" y="3715"/>
                </a:cubicBezTo>
                <a:cubicBezTo>
                  <a:pt x="9415" y="3512"/>
                  <a:pt x="9650" y="3306"/>
                  <a:pt x="9886" y="3106"/>
                </a:cubicBezTo>
                <a:cubicBezTo>
                  <a:pt x="10123" y="2899"/>
                  <a:pt x="10352" y="2691"/>
                  <a:pt x="10568" y="2476"/>
                </a:cubicBezTo>
                <a:lnTo>
                  <a:pt x="10658" y="2419"/>
                </a:lnTo>
                <a:cubicBezTo>
                  <a:pt x="10688" y="2419"/>
                  <a:pt x="10792" y="2518"/>
                  <a:pt x="10968" y="2710"/>
                </a:cubicBezTo>
                <a:cubicBezTo>
                  <a:pt x="11145" y="2905"/>
                  <a:pt x="11331" y="3117"/>
                  <a:pt x="11526" y="3348"/>
                </a:cubicBezTo>
                <a:cubicBezTo>
                  <a:pt x="11721" y="3577"/>
                  <a:pt x="11900" y="3797"/>
                  <a:pt x="12060" y="4009"/>
                </a:cubicBezTo>
                <a:cubicBezTo>
                  <a:pt x="12223" y="4221"/>
                  <a:pt x="12303" y="4354"/>
                  <a:pt x="12303" y="4407"/>
                </a:cubicBezTo>
                <a:cubicBezTo>
                  <a:pt x="12303" y="4444"/>
                  <a:pt x="12253" y="4543"/>
                  <a:pt x="12152" y="4712"/>
                </a:cubicBezTo>
                <a:cubicBezTo>
                  <a:pt x="12049" y="4879"/>
                  <a:pt x="11936" y="5057"/>
                  <a:pt x="11813" y="5251"/>
                </a:cubicBezTo>
                <a:cubicBezTo>
                  <a:pt x="11689" y="5446"/>
                  <a:pt x="11568" y="5630"/>
                  <a:pt x="11453" y="5808"/>
                </a:cubicBezTo>
                <a:cubicBezTo>
                  <a:pt x="11335" y="5983"/>
                  <a:pt x="11260" y="6096"/>
                  <a:pt x="11234" y="6152"/>
                </a:cubicBezTo>
                <a:moveTo>
                  <a:pt x="6781" y="11545"/>
                </a:moveTo>
                <a:cubicBezTo>
                  <a:pt x="7061" y="11545"/>
                  <a:pt x="7322" y="11480"/>
                  <a:pt x="7570" y="11356"/>
                </a:cubicBezTo>
                <a:cubicBezTo>
                  <a:pt x="7819" y="11229"/>
                  <a:pt x="8036" y="11057"/>
                  <a:pt x="8219" y="10837"/>
                </a:cubicBezTo>
                <a:cubicBezTo>
                  <a:pt x="8403" y="10616"/>
                  <a:pt x="8546" y="10357"/>
                  <a:pt x="8652" y="10060"/>
                </a:cubicBezTo>
                <a:cubicBezTo>
                  <a:pt x="8758" y="9761"/>
                  <a:pt x="8810" y="9447"/>
                  <a:pt x="8810" y="9111"/>
                </a:cubicBezTo>
                <a:cubicBezTo>
                  <a:pt x="8810" y="8778"/>
                  <a:pt x="8758" y="8459"/>
                  <a:pt x="8652" y="8160"/>
                </a:cubicBezTo>
                <a:cubicBezTo>
                  <a:pt x="8546" y="7858"/>
                  <a:pt x="8403" y="7592"/>
                  <a:pt x="8219" y="7372"/>
                </a:cubicBezTo>
                <a:cubicBezTo>
                  <a:pt x="8036" y="7152"/>
                  <a:pt x="7819" y="6980"/>
                  <a:pt x="7570" y="6847"/>
                </a:cubicBezTo>
                <a:cubicBezTo>
                  <a:pt x="7322" y="6717"/>
                  <a:pt x="7061" y="6649"/>
                  <a:pt x="6781" y="6649"/>
                </a:cubicBezTo>
                <a:cubicBezTo>
                  <a:pt x="6211" y="6649"/>
                  <a:pt x="5727" y="6889"/>
                  <a:pt x="5329" y="7367"/>
                </a:cubicBezTo>
                <a:cubicBezTo>
                  <a:pt x="4931" y="7844"/>
                  <a:pt x="4731" y="8425"/>
                  <a:pt x="4731" y="9111"/>
                </a:cubicBezTo>
                <a:cubicBezTo>
                  <a:pt x="4731" y="9448"/>
                  <a:pt x="4785" y="9761"/>
                  <a:pt x="4896" y="10060"/>
                </a:cubicBezTo>
                <a:cubicBezTo>
                  <a:pt x="5004" y="10357"/>
                  <a:pt x="5150" y="10616"/>
                  <a:pt x="5334" y="10837"/>
                </a:cubicBezTo>
                <a:cubicBezTo>
                  <a:pt x="5517" y="11057"/>
                  <a:pt x="5736" y="11229"/>
                  <a:pt x="5988" y="11356"/>
                </a:cubicBezTo>
                <a:cubicBezTo>
                  <a:pt x="6240" y="11480"/>
                  <a:pt x="6501" y="11545"/>
                  <a:pt x="6781" y="11545"/>
                </a:cubicBezTo>
                <a:moveTo>
                  <a:pt x="20496" y="16952"/>
                </a:moveTo>
                <a:cubicBezTo>
                  <a:pt x="20428" y="17294"/>
                  <a:pt x="20341" y="17613"/>
                  <a:pt x="20235" y="17913"/>
                </a:cubicBezTo>
                <a:cubicBezTo>
                  <a:pt x="20251" y="17963"/>
                  <a:pt x="20294" y="18051"/>
                  <a:pt x="20364" y="18161"/>
                </a:cubicBezTo>
                <a:cubicBezTo>
                  <a:pt x="20437" y="18274"/>
                  <a:pt x="20508" y="18398"/>
                  <a:pt x="20574" y="18528"/>
                </a:cubicBezTo>
                <a:cubicBezTo>
                  <a:pt x="20642" y="18655"/>
                  <a:pt x="20701" y="18779"/>
                  <a:pt x="20755" y="18898"/>
                </a:cubicBezTo>
                <a:cubicBezTo>
                  <a:pt x="20807" y="19014"/>
                  <a:pt x="20833" y="19098"/>
                  <a:pt x="20833" y="19141"/>
                </a:cubicBezTo>
                <a:cubicBezTo>
                  <a:pt x="20833" y="19177"/>
                  <a:pt x="20762" y="19282"/>
                  <a:pt x="20626" y="19460"/>
                </a:cubicBezTo>
                <a:cubicBezTo>
                  <a:pt x="20487" y="19635"/>
                  <a:pt x="20324" y="19821"/>
                  <a:pt x="20141" y="20013"/>
                </a:cubicBezTo>
                <a:cubicBezTo>
                  <a:pt x="19957" y="20205"/>
                  <a:pt x="19778" y="20389"/>
                  <a:pt x="19611" y="20558"/>
                </a:cubicBezTo>
                <a:cubicBezTo>
                  <a:pt x="19442" y="20730"/>
                  <a:pt x="19333" y="20849"/>
                  <a:pt x="19289" y="20911"/>
                </a:cubicBezTo>
                <a:lnTo>
                  <a:pt x="19199" y="20968"/>
                </a:lnTo>
                <a:cubicBezTo>
                  <a:pt x="19169" y="20968"/>
                  <a:pt x="19107" y="20928"/>
                  <a:pt x="19013" y="20852"/>
                </a:cubicBezTo>
                <a:cubicBezTo>
                  <a:pt x="18919" y="20773"/>
                  <a:pt x="18823" y="20685"/>
                  <a:pt x="18726" y="20586"/>
                </a:cubicBezTo>
                <a:cubicBezTo>
                  <a:pt x="18630" y="20488"/>
                  <a:pt x="18533" y="20392"/>
                  <a:pt x="18439" y="20295"/>
                </a:cubicBezTo>
                <a:cubicBezTo>
                  <a:pt x="18345" y="20199"/>
                  <a:pt x="18284" y="20137"/>
                  <a:pt x="18253" y="20101"/>
                </a:cubicBezTo>
                <a:cubicBezTo>
                  <a:pt x="17975" y="20208"/>
                  <a:pt x="17681" y="20295"/>
                  <a:pt x="17373" y="20358"/>
                </a:cubicBezTo>
                <a:cubicBezTo>
                  <a:pt x="17359" y="20411"/>
                  <a:pt x="17323" y="20510"/>
                  <a:pt x="17274" y="20649"/>
                </a:cubicBezTo>
                <a:cubicBezTo>
                  <a:pt x="17220" y="20787"/>
                  <a:pt x="17161" y="20925"/>
                  <a:pt x="17097" y="21061"/>
                </a:cubicBezTo>
                <a:cubicBezTo>
                  <a:pt x="17034" y="21196"/>
                  <a:pt x="16973" y="21320"/>
                  <a:pt x="16911" y="21431"/>
                </a:cubicBezTo>
                <a:cubicBezTo>
                  <a:pt x="16853" y="21546"/>
                  <a:pt x="16798" y="21600"/>
                  <a:pt x="16754" y="21600"/>
                </a:cubicBezTo>
                <a:cubicBezTo>
                  <a:pt x="16709" y="21600"/>
                  <a:pt x="16577" y="21569"/>
                  <a:pt x="16361" y="21498"/>
                </a:cubicBezTo>
                <a:cubicBezTo>
                  <a:pt x="16142" y="21431"/>
                  <a:pt x="15906" y="21349"/>
                  <a:pt x="15655" y="21247"/>
                </a:cubicBezTo>
                <a:cubicBezTo>
                  <a:pt x="15405" y="21148"/>
                  <a:pt x="15179" y="21044"/>
                  <a:pt x="14979" y="20931"/>
                </a:cubicBezTo>
                <a:cubicBezTo>
                  <a:pt x="14779" y="20818"/>
                  <a:pt x="14680" y="20719"/>
                  <a:pt x="14680" y="20629"/>
                </a:cubicBezTo>
                <a:cubicBezTo>
                  <a:pt x="14680" y="20420"/>
                  <a:pt x="14699" y="20205"/>
                  <a:pt x="14737" y="19985"/>
                </a:cubicBezTo>
                <a:cubicBezTo>
                  <a:pt x="14774" y="19765"/>
                  <a:pt x="14810" y="19556"/>
                  <a:pt x="14838" y="19355"/>
                </a:cubicBezTo>
                <a:cubicBezTo>
                  <a:pt x="14718" y="19248"/>
                  <a:pt x="14612" y="19129"/>
                  <a:pt x="14518" y="18999"/>
                </a:cubicBezTo>
                <a:cubicBezTo>
                  <a:pt x="14424" y="18870"/>
                  <a:pt x="14339" y="18731"/>
                  <a:pt x="14263" y="18587"/>
                </a:cubicBezTo>
                <a:cubicBezTo>
                  <a:pt x="14092" y="18607"/>
                  <a:pt x="13920" y="18618"/>
                  <a:pt x="13750" y="18630"/>
                </a:cubicBezTo>
                <a:cubicBezTo>
                  <a:pt x="13583" y="18638"/>
                  <a:pt x="13414" y="18641"/>
                  <a:pt x="13251" y="18641"/>
                </a:cubicBezTo>
                <a:lnTo>
                  <a:pt x="13087" y="18641"/>
                </a:lnTo>
                <a:cubicBezTo>
                  <a:pt x="13037" y="18641"/>
                  <a:pt x="13007" y="18590"/>
                  <a:pt x="12990" y="18491"/>
                </a:cubicBezTo>
                <a:cubicBezTo>
                  <a:pt x="12976" y="18418"/>
                  <a:pt x="12945" y="18260"/>
                  <a:pt x="12901" y="18011"/>
                </a:cubicBezTo>
                <a:cubicBezTo>
                  <a:pt x="12856" y="17763"/>
                  <a:pt x="12804" y="17503"/>
                  <a:pt x="12748" y="17229"/>
                </a:cubicBezTo>
                <a:cubicBezTo>
                  <a:pt x="12691" y="16953"/>
                  <a:pt x="12644" y="16704"/>
                  <a:pt x="12609" y="16478"/>
                </a:cubicBezTo>
                <a:cubicBezTo>
                  <a:pt x="12569" y="16252"/>
                  <a:pt x="12552" y="16123"/>
                  <a:pt x="12552" y="16086"/>
                </a:cubicBezTo>
                <a:cubicBezTo>
                  <a:pt x="12552" y="16032"/>
                  <a:pt x="12602" y="15973"/>
                  <a:pt x="12703" y="15911"/>
                </a:cubicBezTo>
                <a:cubicBezTo>
                  <a:pt x="12804" y="15849"/>
                  <a:pt x="12922" y="15784"/>
                  <a:pt x="13054" y="15713"/>
                </a:cubicBezTo>
                <a:cubicBezTo>
                  <a:pt x="13183" y="15645"/>
                  <a:pt x="13310" y="15592"/>
                  <a:pt x="13430" y="15546"/>
                </a:cubicBezTo>
                <a:cubicBezTo>
                  <a:pt x="13550" y="15501"/>
                  <a:pt x="13633" y="15470"/>
                  <a:pt x="13677" y="15453"/>
                </a:cubicBezTo>
                <a:cubicBezTo>
                  <a:pt x="13708" y="15241"/>
                  <a:pt x="13743" y="15069"/>
                  <a:pt x="13786" y="14922"/>
                </a:cubicBezTo>
                <a:cubicBezTo>
                  <a:pt x="13826" y="14778"/>
                  <a:pt x="13885" y="14615"/>
                  <a:pt x="13960" y="14423"/>
                </a:cubicBezTo>
                <a:cubicBezTo>
                  <a:pt x="13929" y="14389"/>
                  <a:pt x="13882" y="14310"/>
                  <a:pt x="13814" y="14194"/>
                </a:cubicBezTo>
                <a:cubicBezTo>
                  <a:pt x="13746" y="14075"/>
                  <a:pt x="13677" y="13951"/>
                  <a:pt x="13604" y="13824"/>
                </a:cubicBezTo>
                <a:cubicBezTo>
                  <a:pt x="13534" y="13694"/>
                  <a:pt x="13470" y="13567"/>
                  <a:pt x="13418" y="13446"/>
                </a:cubicBezTo>
                <a:cubicBezTo>
                  <a:pt x="13367" y="13325"/>
                  <a:pt x="13341" y="13243"/>
                  <a:pt x="13341" y="13209"/>
                </a:cubicBezTo>
                <a:cubicBezTo>
                  <a:pt x="13341" y="13172"/>
                  <a:pt x="13409" y="13065"/>
                  <a:pt x="13548" y="12887"/>
                </a:cubicBezTo>
                <a:cubicBezTo>
                  <a:pt x="13687" y="12715"/>
                  <a:pt x="13849" y="12531"/>
                  <a:pt x="14033" y="12336"/>
                </a:cubicBezTo>
                <a:cubicBezTo>
                  <a:pt x="14216" y="12144"/>
                  <a:pt x="14393" y="11961"/>
                  <a:pt x="14562" y="11797"/>
                </a:cubicBezTo>
                <a:cubicBezTo>
                  <a:pt x="14732" y="11628"/>
                  <a:pt x="14838" y="11517"/>
                  <a:pt x="14883" y="11467"/>
                </a:cubicBezTo>
                <a:lnTo>
                  <a:pt x="14974" y="11410"/>
                </a:lnTo>
                <a:cubicBezTo>
                  <a:pt x="15005" y="11410"/>
                  <a:pt x="15066" y="11450"/>
                  <a:pt x="15160" y="11526"/>
                </a:cubicBezTo>
                <a:cubicBezTo>
                  <a:pt x="15254" y="11599"/>
                  <a:pt x="15349" y="11690"/>
                  <a:pt x="15447" y="11789"/>
                </a:cubicBezTo>
                <a:cubicBezTo>
                  <a:pt x="15544" y="11887"/>
                  <a:pt x="15640" y="11983"/>
                  <a:pt x="15735" y="12076"/>
                </a:cubicBezTo>
                <a:cubicBezTo>
                  <a:pt x="15829" y="12175"/>
                  <a:pt x="15890" y="12237"/>
                  <a:pt x="15920" y="12277"/>
                </a:cubicBezTo>
                <a:cubicBezTo>
                  <a:pt x="16184" y="12167"/>
                  <a:pt x="16469" y="12082"/>
                  <a:pt x="16777" y="12017"/>
                </a:cubicBezTo>
                <a:cubicBezTo>
                  <a:pt x="16791" y="11964"/>
                  <a:pt x="16827" y="11868"/>
                  <a:pt x="16878" y="11726"/>
                </a:cubicBezTo>
                <a:cubicBezTo>
                  <a:pt x="16930" y="11588"/>
                  <a:pt x="16991" y="11450"/>
                  <a:pt x="17064" y="11317"/>
                </a:cubicBezTo>
                <a:cubicBezTo>
                  <a:pt x="17135" y="11178"/>
                  <a:pt x="17201" y="11057"/>
                  <a:pt x="17262" y="10941"/>
                </a:cubicBezTo>
                <a:cubicBezTo>
                  <a:pt x="17321" y="10831"/>
                  <a:pt x="17373" y="10775"/>
                  <a:pt x="17420" y="10775"/>
                </a:cubicBezTo>
                <a:cubicBezTo>
                  <a:pt x="17448" y="10775"/>
                  <a:pt x="17575" y="10806"/>
                  <a:pt x="17803" y="10871"/>
                </a:cubicBezTo>
                <a:cubicBezTo>
                  <a:pt x="18027" y="10930"/>
                  <a:pt x="18265" y="11015"/>
                  <a:pt x="18517" y="11119"/>
                </a:cubicBezTo>
                <a:cubicBezTo>
                  <a:pt x="18768" y="11224"/>
                  <a:pt x="18997" y="11328"/>
                  <a:pt x="19199" y="11438"/>
                </a:cubicBezTo>
                <a:cubicBezTo>
                  <a:pt x="19402" y="11546"/>
                  <a:pt x="19503" y="11647"/>
                  <a:pt x="19503" y="11746"/>
                </a:cubicBezTo>
                <a:cubicBezTo>
                  <a:pt x="19503" y="11955"/>
                  <a:pt x="19482" y="12167"/>
                  <a:pt x="19442" y="12384"/>
                </a:cubicBezTo>
                <a:cubicBezTo>
                  <a:pt x="19399" y="12599"/>
                  <a:pt x="19364" y="12810"/>
                  <a:pt x="19333" y="13017"/>
                </a:cubicBezTo>
                <a:cubicBezTo>
                  <a:pt x="19453" y="13124"/>
                  <a:pt x="19562" y="13245"/>
                  <a:pt x="19656" y="13375"/>
                </a:cubicBezTo>
                <a:cubicBezTo>
                  <a:pt x="19750" y="13505"/>
                  <a:pt x="19835" y="13643"/>
                  <a:pt x="19910" y="13787"/>
                </a:cubicBezTo>
                <a:cubicBezTo>
                  <a:pt x="20096" y="13771"/>
                  <a:pt x="20282" y="13756"/>
                  <a:pt x="20466" y="13748"/>
                </a:cubicBezTo>
                <a:cubicBezTo>
                  <a:pt x="20651" y="13737"/>
                  <a:pt x="20830" y="13734"/>
                  <a:pt x="21002" y="13734"/>
                </a:cubicBezTo>
                <a:cubicBezTo>
                  <a:pt x="21061" y="13734"/>
                  <a:pt x="21129" y="13852"/>
                  <a:pt x="21205" y="14092"/>
                </a:cubicBezTo>
                <a:cubicBezTo>
                  <a:pt x="21280" y="14333"/>
                  <a:pt x="21346" y="14604"/>
                  <a:pt x="21402" y="14911"/>
                </a:cubicBezTo>
                <a:cubicBezTo>
                  <a:pt x="21459" y="15216"/>
                  <a:pt x="21506" y="15507"/>
                  <a:pt x="21544" y="15784"/>
                </a:cubicBezTo>
                <a:cubicBezTo>
                  <a:pt x="21581" y="16058"/>
                  <a:pt x="21600" y="16236"/>
                  <a:pt x="21600" y="16315"/>
                </a:cubicBezTo>
                <a:cubicBezTo>
                  <a:pt x="21600" y="16371"/>
                  <a:pt x="21548" y="16427"/>
                  <a:pt x="21447" y="16492"/>
                </a:cubicBezTo>
                <a:cubicBezTo>
                  <a:pt x="21346" y="16554"/>
                  <a:pt x="21235" y="16614"/>
                  <a:pt x="21115" y="16665"/>
                </a:cubicBezTo>
                <a:cubicBezTo>
                  <a:pt x="20995" y="16721"/>
                  <a:pt x="20873" y="16777"/>
                  <a:pt x="20748" y="16837"/>
                </a:cubicBezTo>
                <a:cubicBezTo>
                  <a:pt x="20623" y="16893"/>
                  <a:pt x="20541" y="16933"/>
                  <a:pt x="20496" y="16952"/>
                </a:cubicBezTo>
                <a:moveTo>
                  <a:pt x="20515" y="6070"/>
                </a:moveTo>
                <a:cubicBezTo>
                  <a:pt x="20416" y="6395"/>
                  <a:pt x="20301" y="6678"/>
                  <a:pt x="20164" y="6920"/>
                </a:cubicBezTo>
                <a:cubicBezTo>
                  <a:pt x="20181" y="6960"/>
                  <a:pt x="20211" y="7030"/>
                  <a:pt x="20256" y="7143"/>
                </a:cubicBezTo>
                <a:cubicBezTo>
                  <a:pt x="20301" y="7256"/>
                  <a:pt x="20353" y="7378"/>
                  <a:pt x="20409" y="7510"/>
                </a:cubicBezTo>
                <a:cubicBezTo>
                  <a:pt x="20463" y="7640"/>
                  <a:pt x="20510" y="7759"/>
                  <a:pt x="20550" y="7869"/>
                </a:cubicBezTo>
                <a:cubicBezTo>
                  <a:pt x="20586" y="7974"/>
                  <a:pt x="20604" y="8041"/>
                  <a:pt x="20604" y="8058"/>
                </a:cubicBezTo>
                <a:cubicBezTo>
                  <a:pt x="20604" y="8112"/>
                  <a:pt x="20520" y="8216"/>
                  <a:pt x="20353" y="8375"/>
                </a:cubicBezTo>
                <a:cubicBezTo>
                  <a:pt x="20183" y="8533"/>
                  <a:pt x="19995" y="8696"/>
                  <a:pt x="19788" y="8863"/>
                </a:cubicBezTo>
                <a:cubicBezTo>
                  <a:pt x="19581" y="9027"/>
                  <a:pt x="19388" y="9176"/>
                  <a:pt x="19209" y="9309"/>
                </a:cubicBezTo>
                <a:cubicBezTo>
                  <a:pt x="19027" y="9439"/>
                  <a:pt x="18931" y="9501"/>
                  <a:pt x="18914" y="9501"/>
                </a:cubicBezTo>
                <a:cubicBezTo>
                  <a:pt x="18886" y="9501"/>
                  <a:pt x="18832" y="9462"/>
                  <a:pt x="18757" y="9374"/>
                </a:cubicBezTo>
                <a:cubicBezTo>
                  <a:pt x="18684" y="9289"/>
                  <a:pt x="18601" y="9193"/>
                  <a:pt x="18514" y="9083"/>
                </a:cubicBezTo>
                <a:cubicBezTo>
                  <a:pt x="18430" y="8979"/>
                  <a:pt x="18352" y="8871"/>
                  <a:pt x="18284" y="8767"/>
                </a:cubicBezTo>
                <a:cubicBezTo>
                  <a:pt x="18215" y="8663"/>
                  <a:pt x="18168" y="8592"/>
                  <a:pt x="18138" y="8558"/>
                </a:cubicBezTo>
                <a:cubicBezTo>
                  <a:pt x="18032" y="8592"/>
                  <a:pt x="17926" y="8620"/>
                  <a:pt x="17815" y="8640"/>
                </a:cubicBezTo>
                <a:cubicBezTo>
                  <a:pt x="17707" y="8657"/>
                  <a:pt x="17596" y="8657"/>
                  <a:pt x="17483" y="8640"/>
                </a:cubicBezTo>
                <a:lnTo>
                  <a:pt x="17326" y="8640"/>
                </a:lnTo>
                <a:cubicBezTo>
                  <a:pt x="17297" y="8674"/>
                  <a:pt x="17250" y="8750"/>
                  <a:pt x="17192" y="8863"/>
                </a:cubicBezTo>
                <a:cubicBezTo>
                  <a:pt x="17130" y="8973"/>
                  <a:pt x="17067" y="9092"/>
                  <a:pt x="16994" y="9213"/>
                </a:cubicBezTo>
                <a:cubicBezTo>
                  <a:pt x="16923" y="9335"/>
                  <a:pt x="16853" y="9442"/>
                  <a:pt x="16784" y="9529"/>
                </a:cubicBezTo>
                <a:cubicBezTo>
                  <a:pt x="16718" y="9620"/>
                  <a:pt x="16669" y="9668"/>
                  <a:pt x="16638" y="9668"/>
                </a:cubicBezTo>
                <a:cubicBezTo>
                  <a:pt x="16610" y="9668"/>
                  <a:pt x="16495" y="9617"/>
                  <a:pt x="16302" y="9518"/>
                </a:cubicBezTo>
                <a:cubicBezTo>
                  <a:pt x="16106" y="9419"/>
                  <a:pt x="15902" y="9304"/>
                  <a:pt x="15687" y="9171"/>
                </a:cubicBezTo>
                <a:cubicBezTo>
                  <a:pt x="15473" y="9041"/>
                  <a:pt x="15278" y="8911"/>
                  <a:pt x="15101" y="8778"/>
                </a:cubicBezTo>
                <a:cubicBezTo>
                  <a:pt x="14925" y="8649"/>
                  <a:pt x="14835" y="8558"/>
                  <a:pt x="14835" y="8505"/>
                </a:cubicBezTo>
                <a:cubicBezTo>
                  <a:pt x="14835" y="8488"/>
                  <a:pt x="14847" y="8420"/>
                  <a:pt x="14868" y="8307"/>
                </a:cubicBezTo>
                <a:cubicBezTo>
                  <a:pt x="14892" y="8194"/>
                  <a:pt x="14923" y="8073"/>
                  <a:pt x="14960" y="7948"/>
                </a:cubicBezTo>
                <a:cubicBezTo>
                  <a:pt x="14998" y="7824"/>
                  <a:pt x="15031" y="7700"/>
                  <a:pt x="15061" y="7579"/>
                </a:cubicBezTo>
                <a:cubicBezTo>
                  <a:pt x="15092" y="7457"/>
                  <a:pt x="15113" y="7378"/>
                  <a:pt x="15130" y="7341"/>
                </a:cubicBezTo>
                <a:cubicBezTo>
                  <a:pt x="14958" y="7133"/>
                  <a:pt x="14814" y="6867"/>
                  <a:pt x="14701" y="6542"/>
                </a:cubicBezTo>
                <a:cubicBezTo>
                  <a:pt x="14303" y="6525"/>
                  <a:pt x="14021" y="6503"/>
                  <a:pt x="13856" y="6475"/>
                </a:cubicBezTo>
                <a:cubicBezTo>
                  <a:pt x="13692" y="6446"/>
                  <a:pt x="13581" y="6364"/>
                  <a:pt x="13529" y="6226"/>
                </a:cubicBezTo>
                <a:cubicBezTo>
                  <a:pt x="13477" y="6085"/>
                  <a:pt x="13459" y="5850"/>
                  <a:pt x="13473" y="5514"/>
                </a:cubicBezTo>
                <a:cubicBezTo>
                  <a:pt x="13489" y="5184"/>
                  <a:pt x="13473" y="4693"/>
                  <a:pt x="13428" y="4043"/>
                </a:cubicBezTo>
                <a:cubicBezTo>
                  <a:pt x="13428" y="3987"/>
                  <a:pt x="13475" y="3936"/>
                  <a:pt x="13569" y="3880"/>
                </a:cubicBezTo>
                <a:cubicBezTo>
                  <a:pt x="13663" y="3826"/>
                  <a:pt x="13774" y="3784"/>
                  <a:pt x="13901" y="3744"/>
                </a:cubicBezTo>
                <a:cubicBezTo>
                  <a:pt x="14028" y="3707"/>
                  <a:pt x="14155" y="3685"/>
                  <a:pt x="14280" y="3665"/>
                </a:cubicBezTo>
                <a:cubicBezTo>
                  <a:pt x="14402" y="3645"/>
                  <a:pt x="14487" y="3628"/>
                  <a:pt x="14532" y="3609"/>
                </a:cubicBezTo>
                <a:cubicBezTo>
                  <a:pt x="14607" y="3315"/>
                  <a:pt x="14722" y="3024"/>
                  <a:pt x="14880" y="2747"/>
                </a:cubicBezTo>
                <a:cubicBezTo>
                  <a:pt x="14866" y="2708"/>
                  <a:pt x="14835" y="2632"/>
                  <a:pt x="14791" y="2510"/>
                </a:cubicBezTo>
                <a:cubicBezTo>
                  <a:pt x="14746" y="2389"/>
                  <a:pt x="14699" y="2265"/>
                  <a:pt x="14650" y="2137"/>
                </a:cubicBezTo>
                <a:cubicBezTo>
                  <a:pt x="14602" y="2010"/>
                  <a:pt x="14558" y="1897"/>
                  <a:pt x="14522" y="1793"/>
                </a:cubicBezTo>
                <a:cubicBezTo>
                  <a:pt x="14482" y="1689"/>
                  <a:pt x="14466" y="1618"/>
                  <a:pt x="14466" y="1584"/>
                </a:cubicBezTo>
                <a:cubicBezTo>
                  <a:pt x="14466" y="1528"/>
                  <a:pt x="14546" y="1429"/>
                  <a:pt x="14706" y="1279"/>
                </a:cubicBezTo>
                <a:cubicBezTo>
                  <a:pt x="14868" y="1130"/>
                  <a:pt x="15052" y="971"/>
                  <a:pt x="15259" y="805"/>
                </a:cubicBezTo>
                <a:cubicBezTo>
                  <a:pt x="15464" y="641"/>
                  <a:pt x="15659" y="491"/>
                  <a:pt x="15840" y="367"/>
                </a:cubicBezTo>
                <a:cubicBezTo>
                  <a:pt x="16019" y="240"/>
                  <a:pt x="16125" y="178"/>
                  <a:pt x="16154" y="178"/>
                </a:cubicBezTo>
                <a:cubicBezTo>
                  <a:pt x="16184" y="178"/>
                  <a:pt x="16234" y="217"/>
                  <a:pt x="16302" y="296"/>
                </a:cubicBezTo>
                <a:cubicBezTo>
                  <a:pt x="16368" y="381"/>
                  <a:pt x="16445" y="477"/>
                  <a:pt x="16532" y="590"/>
                </a:cubicBezTo>
                <a:cubicBezTo>
                  <a:pt x="16620" y="700"/>
                  <a:pt x="16695" y="808"/>
                  <a:pt x="16763" y="906"/>
                </a:cubicBezTo>
                <a:cubicBezTo>
                  <a:pt x="16829" y="1005"/>
                  <a:pt x="16878" y="1073"/>
                  <a:pt x="16909" y="1110"/>
                </a:cubicBezTo>
                <a:cubicBezTo>
                  <a:pt x="17015" y="1073"/>
                  <a:pt x="17123" y="1048"/>
                  <a:pt x="17229" y="1028"/>
                </a:cubicBezTo>
                <a:cubicBezTo>
                  <a:pt x="17340" y="1008"/>
                  <a:pt x="17450" y="1008"/>
                  <a:pt x="17563" y="1028"/>
                </a:cubicBezTo>
                <a:lnTo>
                  <a:pt x="17721" y="1028"/>
                </a:lnTo>
                <a:cubicBezTo>
                  <a:pt x="17735" y="994"/>
                  <a:pt x="17778" y="918"/>
                  <a:pt x="17846" y="805"/>
                </a:cubicBezTo>
                <a:cubicBezTo>
                  <a:pt x="17912" y="692"/>
                  <a:pt x="17982" y="579"/>
                  <a:pt x="18053" y="460"/>
                </a:cubicBezTo>
                <a:cubicBezTo>
                  <a:pt x="18124" y="342"/>
                  <a:pt x="18189" y="237"/>
                  <a:pt x="18251" y="144"/>
                </a:cubicBezTo>
                <a:cubicBezTo>
                  <a:pt x="18310" y="51"/>
                  <a:pt x="18354" y="0"/>
                  <a:pt x="18385" y="0"/>
                </a:cubicBezTo>
                <a:cubicBezTo>
                  <a:pt x="18415" y="0"/>
                  <a:pt x="18528" y="54"/>
                  <a:pt x="18724" y="158"/>
                </a:cubicBezTo>
                <a:cubicBezTo>
                  <a:pt x="18919" y="260"/>
                  <a:pt x="19129" y="378"/>
                  <a:pt x="19350" y="508"/>
                </a:cubicBezTo>
                <a:cubicBezTo>
                  <a:pt x="19571" y="641"/>
                  <a:pt x="19771" y="765"/>
                  <a:pt x="19945" y="892"/>
                </a:cubicBezTo>
                <a:cubicBezTo>
                  <a:pt x="20122" y="1019"/>
                  <a:pt x="20211" y="1110"/>
                  <a:pt x="20211" y="1163"/>
                </a:cubicBezTo>
                <a:cubicBezTo>
                  <a:pt x="20211" y="1200"/>
                  <a:pt x="20197" y="1268"/>
                  <a:pt x="20164" y="1372"/>
                </a:cubicBezTo>
                <a:cubicBezTo>
                  <a:pt x="20136" y="1477"/>
                  <a:pt x="20105" y="1593"/>
                  <a:pt x="20075" y="1725"/>
                </a:cubicBezTo>
                <a:cubicBezTo>
                  <a:pt x="20047" y="1855"/>
                  <a:pt x="20014" y="1979"/>
                  <a:pt x="19981" y="2095"/>
                </a:cubicBezTo>
                <a:cubicBezTo>
                  <a:pt x="19945" y="2214"/>
                  <a:pt x="19922" y="2290"/>
                  <a:pt x="19908" y="2327"/>
                </a:cubicBezTo>
                <a:cubicBezTo>
                  <a:pt x="20058" y="2552"/>
                  <a:pt x="20204" y="2824"/>
                  <a:pt x="20345" y="3137"/>
                </a:cubicBezTo>
                <a:cubicBezTo>
                  <a:pt x="20729" y="3174"/>
                  <a:pt x="21007" y="3205"/>
                  <a:pt x="21181" y="3233"/>
                </a:cubicBezTo>
                <a:cubicBezTo>
                  <a:pt x="21353" y="3258"/>
                  <a:pt x="21461" y="3343"/>
                  <a:pt x="21506" y="3478"/>
                </a:cubicBezTo>
                <a:cubicBezTo>
                  <a:pt x="21551" y="3623"/>
                  <a:pt x="21572" y="3854"/>
                  <a:pt x="21562" y="4184"/>
                </a:cubicBezTo>
                <a:cubicBezTo>
                  <a:pt x="21555" y="4515"/>
                  <a:pt x="21567" y="4995"/>
                  <a:pt x="21598" y="5624"/>
                </a:cubicBezTo>
                <a:cubicBezTo>
                  <a:pt x="21598" y="5678"/>
                  <a:pt x="21551" y="5735"/>
                  <a:pt x="21456" y="5794"/>
                </a:cubicBezTo>
                <a:cubicBezTo>
                  <a:pt x="21362" y="5850"/>
                  <a:pt x="21254" y="5901"/>
                  <a:pt x="21136" y="5935"/>
                </a:cubicBezTo>
                <a:cubicBezTo>
                  <a:pt x="21014" y="5972"/>
                  <a:pt x="20894" y="6000"/>
                  <a:pt x="20769" y="6017"/>
                </a:cubicBezTo>
                <a:cubicBezTo>
                  <a:pt x="20647" y="6034"/>
                  <a:pt x="20560" y="6053"/>
                  <a:pt x="20515" y="6070"/>
                </a:cubicBezTo>
                <a:moveTo>
                  <a:pt x="15739" y="16167"/>
                </a:moveTo>
                <a:cubicBezTo>
                  <a:pt x="15739" y="16611"/>
                  <a:pt x="15869" y="16992"/>
                  <a:pt x="16130" y="17317"/>
                </a:cubicBezTo>
                <a:cubicBezTo>
                  <a:pt x="16389" y="17641"/>
                  <a:pt x="16704" y="17802"/>
                  <a:pt x="17081" y="17802"/>
                </a:cubicBezTo>
                <a:cubicBezTo>
                  <a:pt x="17448" y="17802"/>
                  <a:pt x="17766" y="17647"/>
                  <a:pt x="18034" y="17339"/>
                </a:cubicBezTo>
                <a:cubicBezTo>
                  <a:pt x="18300" y="17023"/>
                  <a:pt x="18434" y="16639"/>
                  <a:pt x="18434" y="16167"/>
                </a:cubicBezTo>
                <a:cubicBezTo>
                  <a:pt x="18434" y="15724"/>
                  <a:pt x="18302" y="15351"/>
                  <a:pt x="18044" y="15038"/>
                </a:cubicBezTo>
                <a:cubicBezTo>
                  <a:pt x="17785" y="14727"/>
                  <a:pt x="17465" y="14572"/>
                  <a:pt x="17081" y="14572"/>
                </a:cubicBezTo>
                <a:cubicBezTo>
                  <a:pt x="16714" y="14572"/>
                  <a:pt x="16396" y="14727"/>
                  <a:pt x="16135" y="15038"/>
                </a:cubicBezTo>
                <a:cubicBezTo>
                  <a:pt x="15869" y="15351"/>
                  <a:pt x="15739" y="15724"/>
                  <a:pt x="15739" y="16167"/>
                </a:cubicBezTo>
                <a:moveTo>
                  <a:pt x="16292" y="4825"/>
                </a:moveTo>
                <a:cubicBezTo>
                  <a:pt x="16292" y="5249"/>
                  <a:pt x="16410" y="5602"/>
                  <a:pt x="16648" y="5887"/>
                </a:cubicBezTo>
                <a:cubicBezTo>
                  <a:pt x="16883" y="6172"/>
                  <a:pt x="17173" y="6313"/>
                  <a:pt x="17509" y="6313"/>
                </a:cubicBezTo>
                <a:cubicBezTo>
                  <a:pt x="17862" y="6313"/>
                  <a:pt x="18159" y="6172"/>
                  <a:pt x="18399" y="5887"/>
                </a:cubicBezTo>
                <a:cubicBezTo>
                  <a:pt x="18639" y="5602"/>
                  <a:pt x="18759" y="5257"/>
                  <a:pt x="18759" y="4853"/>
                </a:cubicBezTo>
                <a:cubicBezTo>
                  <a:pt x="18759" y="4430"/>
                  <a:pt x="18641" y="4074"/>
                  <a:pt x="18404" y="3786"/>
                </a:cubicBezTo>
                <a:cubicBezTo>
                  <a:pt x="18168" y="3495"/>
                  <a:pt x="17876" y="3354"/>
                  <a:pt x="17530" y="3354"/>
                </a:cubicBezTo>
                <a:cubicBezTo>
                  <a:pt x="17177" y="3354"/>
                  <a:pt x="16883" y="3495"/>
                  <a:pt x="16648" y="3786"/>
                </a:cubicBezTo>
                <a:cubicBezTo>
                  <a:pt x="16408" y="4074"/>
                  <a:pt x="16292" y="4421"/>
                  <a:pt x="16292" y="4825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s-ES" sz="2000" b="1" dirty="0"/>
          </a:p>
        </p:txBody>
      </p:sp>
      <p:sp>
        <p:nvSpPr>
          <p:cNvPr id="16" name="AutoShape 93">
            <a:extLst>
              <a:ext uri="{FF2B5EF4-FFF2-40B4-BE49-F238E27FC236}">
                <a16:creationId xmlns:a16="http://schemas.microsoft.com/office/drawing/2014/main" id="{73AE83CD-073D-4B10-9B1C-DA6BDFD6DEFF}"/>
              </a:ext>
            </a:extLst>
          </p:cNvPr>
          <p:cNvSpPr>
            <a:spLocks/>
          </p:cNvSpPr>
          <p:nvPr/>
        </p:nvSpPr>
        <p:spPr bwMode="auto">
          <a:xfrm>
            <a:off x="4690795" y="2729977"/>
            <a:ext cx="381000" cy="381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8846" y="435"/>
                </a:moveTo>
                <a:cubicBezTo>
                  <a:pt x="19000" y="276"/>
                  <a:pt x="19186" y="194"/>
                  <a:pt x="19399" y="194"/>
                </a:cubicBezTo>
                <a:cubicBezTo>
                  <a:pt x="19671" y="194"/>
                  <a:pt x="19901" y="332"/>
                  <a:pt x="20087" y="602"/>
                </a:cubicBezTo>
                <a:cubicBezTo>
                  <a:pt x="20165" y="717"/>
                  <a:pt x="20283" y="873"/>
                  <a:pt x="20432" y="1072"/>
                </a:cubicBezTo>
                <a:cubicBezTo>
                  <a:pt x="20586" y="1275"/>
                  <a:pt x="20733" y="1484"/>
                  <a:pt x="20880" y="1692"/>
                </a:cubicBezTo>
                <a:cubicBezTo>
                  <a:pt x="21025" y="1904"/>
                  <a:pt x="21147" y="2127"/>
                  <a:pt x="21252" y="2359"/>
                </a:cubicBezTo>
                <a:cubicBezTo>
                  <a:pt x="21358" y="2597"/>
                  <a:pt x="21411" y="2797"/>
                  <a:pt x="21411" y="2967"/>
                </a:cubicBezTo>
                <a:cubicBezTo>
                  <a:pt x="21411" y="3334"/>
                  <a:pt x="21299" y="3617"/>
                  <a:pt x="21071" y="3825"/>
                </a:cubicBezTo>
                <a:lnTo>
                  <a:pt x="2568" y="21377"/>
                </a:lnTo>
                <a:cubicBezTo>
                  <a:pt x="2409" y="21527"/>
                  <a:pt x="2228" y="21600"/>
                  <a:pt x="2017" y="21600"/>
                </a:cubicBezTo>
                <a:cubicBezTo>
                  <a:pt x="1726" y="21600"/>
                  <a:pt x="1496" y="21465"/>
                  <a:pt x="1324" y="21195"/>
                </a:cubicBezTo>
                <a:cubicBezTo>
                  <a:pt x="1249" y="21083"/>
                  <a:pt x="1129" y="20924"/>
                  <a:pt x="972" y="20725"/>
                </a:cubicBezTo>
                <a:cubicBezTo>
                  <a:pt x="818" y="20522"/>
                  <a:pt x="668" y="20316"/>
                  <a:pt x="529" y="20105"/>
                </a:cubicBezTo>
                <a:cubicBezTo>
                  <a:pt x="387" y="19893"/>
                  <a:pt x="262" y="19673"/>
                  <a:pt x="157" y="19444"/>
                </a:cubicBezTo>
                <a:cubicBezTo>
                  <a:pt x="51" y="19214"/>
                  <a:pt x="0" y="19009"/>
                  <a:pt x="0" y="18833"/>
                </a:cubicBezTo>
                <a:cubicBezTo>
                  <a:pt x="0" y="18465"/>
                  <a:pt x="115" y="18177"/>
                  <a:pt x="338" y="17972"/>
                </a:cubicBezTo>
                <a:lnTo>
                  <a:pt x="18846" y="435"/>
                </a:lnTo>
                <a:close/>
                <a:moveTo>
                  <a:pt x="4372" y="9155"/>
                </a:moveTo>
                <a:lnTo>
                  <a:pt x="2999" y="8635"/>
                </a:lnTo>
                <a:lnTo>
                  <a:pt x="4372" y="8127"/>
                </a:lnTo>
                <a:lnTo>
                  <a:pt x="4806" y="6484"/>
                </a:lnTo>
                <a:lnTo>
                  <a:pt x="5205" y="8127"/>
                </a:lnTo>
                <a:lnTo>
                  <a:pt x="6598" y="8635"/>
                </a:lnTo>
                <a:lnTo>
                  <a:pt x="5205" y="9155"/>
                </a:lnTo>
                <a:lnTo>
                  <a:pt x="4806" y="10800"/>
                </a:lnTo>
                <a:lnTo>
                  <a:pt x="4372" y="9155"/>
                </a:lnTo>
                <a:close/>
                <a:moveTo>
                  <a:pt x="7127" y="5330"/>
                </a:moveTo>
                <a:lnTo>
                  <a:pt x="4372" y="4316"/>
                </a:lnTo>
                <a:lnTo>
                  <a:pt x="7127" y="3317"/>
                </a:lnTo>
                <a:lnTo>
                  <a:pt x="7971" y="0"/>
                </a:lnTo>
                <a:lnTo>
                  <a:pt x="8811" y="3317"/>
                </a:lnTo>
                <a:lnTo>
                  <a:pt x="11565" y="4316"/>
                </a:lnTo>
                <a:lnTo>
                  <a:pt x="8811" y="5330"/>
                </a:lnTo>
                <a:lnTo>
                  <a:pt x="7971" y="8635"/>
                </a:lnTo>
                <a:lnTo>
                  <a:pt x="7127" y="5330"/>
                </a:lnTo>
                <a:close/>
                <a:moveTo>
                  <a:pt x="12412" y="2671"/>
                </a:moveTo>
                <a:lnTo>
                  <a:pt x="11041" y="2163"/>
                </a:lnTo>
                <a:lnTo>
                  <a:pt x="12412" y="1643"/>
                </a:lnTo>
                <a:lnTo>
                  <a:pt x="12845" y="0"/>
                </a:lnTo>
                <a:lnTo>
                  <a:pt x="13279" y="1643"/>
                </a:lnTo>
                <a:lnTo>
                  <a:pt x="14637" y="2163"/>
                </a:lnTo>
                <a:lnTo>
                  <a:pt x="13279" y="2671"/>
                </a:lnTo>
                <a:lnTo>
                  <a:pt x="12845" y="4316"/>
                </a:lnTo>
                <a:lnTo>
                  <a:pt x="12412" y="2671"/>
                </a:lnTo>
                <a:close/>
                <a:moveTo>
                  <a:pt x="20498" y="2994"/>
                </a:moveTo>
                <a:lnTo>
                  <a:pt x="19399" y="1290"/>
                </a:lnTo>
                <a:lnTo>
                  <a:pt x="15071" y="5385"/>
                </a:lnTo>
                <a:lnTo>
                  <a:pt x="16172" y="7086"/>
                </a:lnTo>
                <a:lnTo>
                  <a:pt x="20498" y="2994"/>
                </a:lnTo>
                <a:close/>
                <a:moveTo>
                  <a:pt x="21600" y="9155"/>
                </a:moveTo>
                <a:lnTo>
                  <a:pt x="20229" y="9675"/>
                </a:lnTo>
                <a:lnTo>
                  <a:pt x="19808" y="11320"/>
                </a:lnTo>
                <a:lnTo>
                  <a:pt x="19375" y="9675"/>
                </a:lnTo>
                <a:lnTo>
                  <a:pt x="18001" y="9155"/>
                </a:lnTo>
                <a:lnTo>
                  <a:pt x="19375" y="8661"/>
                </a:lnTo>
                <a:lnTo>
                  <a:pt x="19808" y="7004"/>
                </a:lnTo>
                <a:lnTo>
                  <a:pt x="20229" y="8661"/>
                </a:lnTo>
                <a:lnTo>
                  <a:pt x="21600" y="9155"/>
                </a:lnTo>
                <a:close/>
                <a:moveTo>
                  <a:pt x="21600" y="9155"/>
                </a:move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s-ES" sz="2000" b="1" dirty="0"/>
          </a:p>
        </p:txBody>
      </p:sp>
      <p:sp>
        <p:nvSpPr>
          <p:cNvPr id="18" name="AutoShape 98">
            <a:extLst>
              <a:ext uri="{FF2B5EF4-FFF2-40B4-BE49-F238E27FC236}">
                <a16:creationId xmlns:a16="http://schemas.microsoft.com/office/drawing/2014/main" id="{02368ADA-0BF4-41B1-B476-339C82156EB1}"/>
              </a:ext>
            </a:extLst>
          </p:cNvPr>
          <p:cNvSpPr>
            <a:spLocks/>
          </p:cNvSpPr>
          <p:nvPr/>
        </p:nvSpPr>
        <p:spPr bwMode="auto">
          <a:xfrm>
            <a:off x="8111176" y="4286015"/>
            <a:ext cx="381000" cy="381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9817" y="0"/>
                </a:lnTo>
                <a:lnTo>
                  <a:pt x="9817" y="9816"/>
                </a:lnTo>
                <a:lnTo>
                  <a:pt x="0" y="9816"/>
                </a:lnTo>
                <a:lnTo>
                  <a:pt x="0" y="0"/>
                </a:lnTo>
                <a:close/>
                <a:moveTo>
                  <a:pt x="0" y="11784"/>
                </a:moveTo>
                <a:lnTo>
                  <a:pt x="9817" y="11784"/>
                </a:lnTo>
                <a:lnTo>
                  <a:pt x="9817" y="21600"/>
                </a:lnTo>
                <a:lnTo>
                  <a:pt x="0" y="21600"/>
                </a:lnTo>
                <a:lnTo>
                  <a:pt x="0" y="11784"/>
                </a:lnTo>
                <a:close/>
                <a:moveTo>
                  <a:pt x="1956" y="7859"/>
                </a:moveTo>
                <a:lnTo>
                  <a:pt x="7861" y="7859"/>
                </a:lnTo>
                <a:lnTo>
                  <a:pt x="7861" y="1951"/>
                </a:lnTo>
                <a:lnTo>
                  <a:pt x="1956" y="1951"/>
                </a:lnTo>
                <a:lnTo>
                  <a:pt x="1956" y="7859"/>
                </a:lnTo>
                <a:close/>
                <a:moveTo>
                  <a:pt x="1956" y="19646"/>
                </a:moveTo>
                <a:lnTo>
                  <a:pt x="7861" y="19646"/>
                </a:lnTo>
                <a:lnTo>
                  <a:pt x="7861" y="13738"/>
                </a:lnTo>
                <a:lnTo>
                  <a:pt x="1956" y="13738"/>
                </a:lnTo>
                <a:lnTo>
                  <a:pt x="1956" y="19646"/>
                </a:lnTo>
                <a:close/>
                <a:moveTo>
                  <a:pt x="3925" y="3949"/>
                </a:moveTo>
                <a:lnTo>
                  <a:pt x="5907" y="3949"/>
                </a:lnTo>
                <a:lnTo>
                  <a:pt x="5907" y="5905"/>
                </a:lnTo>
                <a:lnTo>
                  <a:pt x="3925" y="5905"/>
                </a:lnTo>
                <a:lnTo>
                  <a:pt x="3925" y="3949"/>
                </a:lnTo>
                <a:close/>
                <a:moveTo>
                  <a:pt x="3925" y="15695"/>
                </a:moveTo>
                <a:lnTo>
                  <a:pt x="5907" y="15695"/>
                </a:lnTo>
                <a:lnTo>
                  <a:pt x="5907" y="17678"/>
                </a:lnTo>
                <a:lnTo>
                  <a:pt x="3925" y="17678"/>
                </a:lnTo>
                <a:lnTo>
                  <a:pt x="3925" y="15695"/>
                </a:lnTo>
                <a:close/>
                <a:moveTo>
                  <a:pt x="21600" y="9816"/>
                </a:moveTo>
                <a:lnTo>
                  <a:pt x="11783" y="9816"/>
                </a:lnTo>
                <a:lnTo>
                  <a:pt x="11783" y="0"/>
                </a:lnTo>
                <a:lnTo>
                  <a:pt x="21600" y="0"/>
                </a:lnTo>
                <a:lnTo>
                  <a:pt x="21600" y="9816"/>
                </a:lnTo>
                <a:close/>
                <a:moveTo>
                  <a:pt x="19644" y="11784"/>
                </a:moveTo>
                <a:lnTo>
                  <a:pt x="21600" y="11784"/>
                </a:lnTo>
                <a:lnTo>
                  <a:pt x="21600" y="17678"/>
                </a:lnTo>
                <a:lnTo>
                  <a:pt x="15693" y="17678"/>
                </a:lnTo>
                <a:lnTo>
                  <a:pt x="15693" y="15724"/>
                </a:lnTo>
                <a:lnTo>
                  <a:pt x="13739" y="15724"/>
                </a:lnTo>
                <a:lnTo>
                  <a:pt x="13739" y="21600"/>
                </a:lnTo>
                <a:lnTo>
                  <a:pt x="11783" y="21600"/>
                </a:lnTo>
                <a:lnTo>
                  <a:pt x="11783" y="11784"/>
                </a:lnTo>
                <a:lnTo>
                  <a:pt x="17646" y="11784"/>
                </a:lnTo>
                <a:lnTo>
                  <a:pt x="17646" y="13738"/>
                </a:lnTo>
                <a:lnTo>
                  <a:pt x="19644" y="13738"/>
                </a:lnTo>
                <a:lnTo>
                  <a:pt x="19644" y="11784"/>
                </a:lnTo>
                <a:close/>
                <a:moveTo>
                  <a:pt x="19644" y="1954"/>
                </a:moveTo>
                <a:lnTo>
                  <a:pt x="13739" y="1954"/>
                </a:lnTo>
                <a:lnTo>
                  <a:pt x="13739" y="7862"/>
                </a:lnTo>
                <a:lnTo>
                  <a:pt x="19644" y="7862"/>
                </a:lnTo>
                <a:lnTo>
                  <a:pt x="19644" y="1954"/>
                </a:lnTo>
                <a:close/>
                <a:moveTo>
                  <a:pt x="17646" y="5905"/>
                </a:moveTo>
                <a:lnTo>
                  <a:pt x="15693" y="5905"/>
                </a:lnTo>
                <a:lnTo>
                  <a:pt x="15693" y="3949"/>
                </a:lnTo>
                <a:lnTo>
                  <a:pt x="17646" y="3949"/>
                </a:lnTo>
                <a:lnTo>
                  <a:pt x="17646" y="5905"/>
                </a:lnTo>
                <a:close/>
                <a:moveTo>
                  <a:pt x="15693" y="19646"/>
                </a:moveTo>
                <a:lnTo>
                  <a:pt x="17646" y="19646"/>
                </a:lnTo>
                <a:lnTo>
                  <a:pt x="17646" y="21600"/>
                </a:lnTo>
                <a:lnTo>
                  <a:pt x="15693" y="21600"/>
                </a:lnTo>
                <a:lnTo>
                  <a:pt x="15693" y="19646"/>
                </a:lnTo>
                <a:close/>
                <a:moveTo>
                  <a:pt x="19644" y="19646"/>
                </a:moveTo>
                <a:lnTo>
                  <a:pt x="21600" y="19646"/>
                </a:lnTo>
                <a:lnTo>
                  <a:pt x="21600" y="21600"/>
                </a:lnTo>
                <a:lnTo>
                  <a:pt x="19644" y="21600"/>
                </a:lnTo>
                <a:lnTo>
                  <a:pt x="19644" y="19646"/>
                </a:lnTo>
                <a:close/>
                <a:moveTo>
                  <a:pt x="19644" y="19646"/>
                </a:move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s-ES" sz="2000" b="1"/>
          </a:p>
        </p:txBody>
      </p:sp>
      <p:sp>
        <p:nvSpPr>
          <p:cNvPr id="83" name="Rounded Rectangle 51">
            <a:extLst>
              <a:ext uri="{FF2B5EF4-FFF2-40B4-BE49-F238E27FC236}">
                <a16:creationId xmlns:a16="http://schemas.microsoft.com/office/drawing/2014/main" id="{856749A6-5BB9-44F9-8568-D11CE8984696}"/>
              </a:ext>
            </a:extLst>
          </p:cNvPr>
          <p:cNvSpPr/>
          <p:nvPr/>
        </p:nvSpPr>
        <p:spPr>
          <a:xfrm rot="16200000" flipH="1">
            <a:off x="8089185" y="3316924"/>
            <a:ext cx="367987" cy="34655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5" name="Round Same Side Corner Rectangle 8">
            <a:extLst>
              <a:ext uri="{FF2B5EF4-FFF2-40B4-BE49-F238E27FC236}">
                <a16:creationId xmlns:a16="http://schemas.microsoft.com/office/drawing/2014/main" id="{88853E97-EC0D-4739-9F28-C49CD362BEDD}"/>
              </a:ext>
            </a:extLst>
          </p:cNvPr>
          <p:cNvSpPr/>
          <p:nvPr/>
        </p:nvSpPr>
        <p:spPr>
          <a:xfrm>
            <a:off x="4790563" y="4715979"/>
            <a:ext cx="176460" cy="464752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Teardrop 17">
            <a:extLst>
              <a:ext uri="{FF2B5EF4-FFF2-40B4-BE49-F238E27FC236}">
                <a16:creationId xmlns:a16="http://schemas.microsoft.com/office/drawing/2014/main" id="{B549707D-D7AB-42D3-AD89-9928A882868B}"/>
              </a:ext>
            </a:extLst>
          </p:cNvPr>
          <p:cNvSpPr/>
          <p:nvPr/>
        </p:nvSpPr>
        <p:spPr>
          <a:xfrm rot="18900000">
            <a:off x="4705828" y="3782738"/>
            <a:ext cx="332582" cy="337808"/>
          </a:xfrm>
          <a:custGeom>
            <a:avLst/>
            <a:gdLst/>
            <a:ahLst/>
            <a:cxnLst/>
            <a:rect l="l" t="t" r="r" b="b"/>
            <a:pathLst>
              <a:path w="2646489" h="2688071">
                <a:moveTo>
                  <a:pt x="306023" y="2382048"/>
                </a:moveTo>
                <a:cubicBezTo>
                  <a:pt x="271732" y="2441625"/>
                  <a:pt x="254586" y="2501201"/>
                  <a:pt x="254586" y="2560778"/>
                </a:cubicBezTo>
                <a:cubicBezTo>
                  <a:pt x="254586" y="2631080"/>
                  <a:pt x="197595" y="2688071"/>
                  <a:pt x="127293" y="2688071"/>
                </a:cubicBezTo>
                <a:cubicBezTo>
                  <a:pt x="56991" y="2688071"/>
                  <a:pt x="0" y="2631081"/>
                  <a:pt x="0" y="2560778"/>
                </a:cubicBezTo>
                <a:cubicBezTo>
                  <a:pt x="0" y="2490477"/>
                  <a:pt x="56991" y="2433485"/>
                  <a:pt x="127293" y="2433485"/>
                </a:cubicBezTo>
                <a:cubicBezTo>
                  <a:pt x="186870" y="2433486"/>
                  <a:pt x="246446" y="2416340"/>
                  <a:pt x="306023" y="2382048"/>
                </a:cubicBezTo>
                <a:close/>
                <a:moveTo>
                  <a:pt x="812224" y="2334103"/>
                </a:moveTo>
                <a:cubicBezTo>
                  <a:pt x="777933" y="2393681"/>
                  <a:pt x="760787" y="2453256"/>
                  <a:pt x="760787" y="2512834"/>
                </a:cubicBezTo>
                <a:cubicBezTo>
                  <a:pt x="760787" y="2583136"/>
                  <a:pt x="703796" y="2640127"/>
                  <a:pt x="633494" y="2640127"/>
                </a:cubicBezTo>
                <a:cubicBezTo>
                  <a:pt x="563192" y="2640127"/>
                  <a:pt x="506201" y="2583136"/>
                  <a:pt x="506201" y="2512834"/>
                </a:cubicBezTo>
                <a:cubicBezTo>
                  <a:pt x="506201" y="2442532"/>
                  <a:pt x="563192" y="2385541"/>
                  <a:pt x="633494" y="2385541"/>
                </a:cubicBezTo>
                <a:cubicBezTo>
                  <a:pt x="693071" y="2385540"/>
                  <a:pt x="752647" y="2368395"/>
                  <a:pt x="812224" y="2334103"/>
                </a:cubicBezTo>
                <a:close/>
                <a:moveTo>
                  <a:pt x="353968" y="1875848"/>
                </a:moveTo>
                <a:cubicBezTo>
                  <a:pt x="319677" y="1935424"/>
                  <a:pt x="302531" y="1995001"/>
                  <a:pt x="302530" y="2054578"/>
                </a:cubicBezTo>
                <a:cubicBezTo>
                  <a:pt x="302530" y="2124880"/>
                  <a:pt x="245539" y="2181871"/>
                  <a:pt x="175237" y="2181871"/>
                </a:cubicBezTo>
                <a:cubicBezTo>
                  <a:pt x="104935" y="2181871"/>
                  <a:pt x="47945" y="2124880"/>
                  <a:pt x="47944" y="2054578"/>
                </a:cubicBezTo>
                <a:cubicBezTo>
                  <a:pt x="47944" y="1984276"/>
                  <a:pt x="104935" y="1927285"/>
                  <a:pt x="175237" y="1927285"/>
                </a:cubicBezTo>
                <a:cubicBezTo>
                  <a:pt x="234815" y="1927285"/>
                  <a:pt x="294391" y="1910139"/>
                  <a:pt x="353968" y="1875848"/>
                </a:cubicBezTo>
                <a:close/>
                <a:moveTo>
                  <a:pt x="401912" y="1369646"/>
                </a:moveTo>
                <a:cubicBezTo>
                  <a:pt x="367621" y="1429223"/>
                  <a:pt x="350475" y="1488799"/>
                  <a:pt x="350475" y="1548377"/>
                </a:cubicBezTo>
                <a:cubicBezTo>
                  <a:pt x="350475" y="1618679"/>
                  <a:pt x="293484" y="1675670"/>
                  <a:pt x="223182" y="1675670"/>
                </a:cubicBezTo>
                <a:cubicBezTo>
                  <a:pt x="152880" y="1675670"/>
                  <a:pt x="95889" y="1618679"/>
                  <a:pt x="95889" y="1548377"/>
                </a:cubicBezTo>
                <a:cubicBezTo>
                  <a:pt x="95889" y="1478075"/>
                  <a:pt x="152880" y="1421084"/>
                  <a:pt x="223182" y="1421084"/>
                </a:cubicBezTo>
                <a:cubicBezTo>
                  <a:pt x="282759" y="1421084"/>
                  <a:pt x="342335" y="1403938"/>
                  <a:pt x="401912" y="1369646"/>
                </a:cubicBezTo>
                <a:close/>
                <a:moveTo>
                  <a:pt x="1318425" y="2286158"/>
                </a:moveTo>
                <a:cubicBezTo>
                  <a:pt x="1284134" y="2345735"/>
                  <a:pt x="1266988" y="2405312"/>
                  <a:pt x="1266987" y="2464888"/>
                </a:cubicBezTo>
                <a:cubicBezTo>
                  <a:pt x="1266987" y="2535190"/>
                  <a:pt x="1209996" y="2592182"/>
                  <a:pt x="1139694" y="2592182"/>
                </a:cubicBezTo>
                <a:cubicBezTo>
                  <a:pt x="1069392" y="2592182"/>
                  <a:pt x="1012402" y="2535191"/>
                  <a:pt x="1012401" y="2464888"/>
                </a:cubicBezTo>
                <a:cubicBezTo>
                  <a:pt x="1012401" y="2394586"/>
                  <a:pt x="1069392" y="2337595"/>
                  <a:pt x="1139694" y="2337595"/>
                </a:cubicBezTo>
                <a:cubicBezTo>
                  <a:pt x="1199271" y="2337596"/>
                  <a:pt x="1258848" y="2320449"/>
                  <a:pt x="1318425" y="2286158"/>
                </a:cubicBezTo>
                <a:close/>
                <a:moveTo>
                  <a:pt x="860169" y="1827902"/>
                </a:moveTo>
                <a:cubicBezTo>
                  <a:pt x="825878" y="1887479"/>
                  <a:pt x="808731" y="1947056"/>
                  <a:pt x="808731" y="2006633"/>
                </a:cubicBezTo>
                <a:cubicBezTo>
                  <a:pt x="808731" y="2076935"/>
                  <a:pt x="751740" y="2133926"/>
                  <a:pt x="681438" y="2133926"/>
                </a:cubicBezTo>
                <a:cubicBezTo>
                  <a:pt x="611136" y="2133926"/>
                  <a:pt x="554146" y="2076935"/>
                  <a:pt x="554145" y="2006633"/>
                </a:cubicBezTo>
                <a:cubicBezTo>
                  <a:pt x="554145" y="1936331"/>
                  <a:pt x="611136" y="1879340"/>
                  <a:pt x="681438" y="1879340"/>
                </a:cubicBezTo>
                <a:cubicBezTo>
                  <a:pt x="741015" y="1879340"/>
                  <a:pt x="800591" y="1862193"/>
                  <a:pt x="860169" y="1827902"/>
                </a:cubicBezTo>
                <a:close/>
                <a:moveTo>
                  <a:pt x="2096803" y="190871"/>
                </a:moveTo>
                <a:cubicBezTo>
                  <a:pt x="2253382" y="347450"/>
                  <a:pt x="2314442" y="563378"/>
                  <a:pt x="2268166" y="764238"/>
                </a:cubicBezTo>
                <a:cubicBezTo>
                  <a:pt x="2361334" y="768461"/>
                  <a:pt x="2450817" y="809378"/>
                  <a:pt x="2521691" y="880252"/>
                </a:cubicBezTo>
                <a:cubicBezTo>
                  <a:pt x="2675615" y="1034176"/>
                  <a:pt x="2688247" y="1275888"/>
                  <a:pt x="2553508" y="1439575"/>
                </a:cubicBezTo>
                <a:cubicBezTo>
                  <a:pt x="2557767" y="1440633"/>
                  <a:pt x="2560483" y="1443301"/>
                  <a:pt x="2563181" y="1445999"/>
                </a:cubicBezTo>
                <a:cubicBezTo>
                  <a:pt x="2819847" y="1702665"/>
                  <a:pt x="2819847" y="2118808"/>
                  <a:pt x="2563181" y="2375474"/>
                </a:cubicBezTo>
                <a:cubicBezTo>
                  <a:pt x="2320841" y="2617815"/>
                  <a:pt x="1936328" y="2631341"/>
                  <a:pt x="1678325" y="2415804"/>
                </a:cubicBezTo>
                <a:lnTo>
                  <a:pt x="1676180" y="2417949"/>
                </a:lnTo>
                <a:lnTo>
                  <a:pt x="1633705" y="2375475"/>
                </a:lnTo>
                <a:lnTo>
                  <a:pt x="366513" y="1108282"/>
                </a:lnTo>
                <a:lnTo>
                  <a:pt x="369979" y="1104815"/>
                </a:lnTo>
                <a:cubicBezTo>
                  <a:pt x="349908" y="1089573"/>
                  <a:pt x="330850" y="1072619"/>
                  <a:pt x="312598" y="1054367"/>
                </a:cubicBezTo>
                <a:cubicBezTo>
                  <a:pt x="55932" y="797701"/>
                  <a:pt x="55932" y="381558"/>
                  <a:pt x="312598" y="124891"/>
                </a:cubicBezTo>
                <a:cubicBezTo>
                  <a:pt x="569264" y="-131775"/>
                  <a:pt x="985408" y="-131775"/>
                  <a:pt x="1242074" y="124891"/>
                </a:cubicBezTo>
                <a:lnTo>
                  <a:pt x="1249606" y="136238"/>
                </a:lnTo>
                <a:cubicBezTo>
                  <a:pt x="1499513" y="-63604"/>
                  <a:pt x="1863845" y="-42087"/>
                  <a:pt x="2096803" y="1908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3756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EEFF930-3FEC-422B-A2EB-54638D40F2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6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3" name="正方形/長方形 9">
            <a:extLst>
              <a:ext uri="{FF2B5EF4-FFF2-40B4-BE49-F238E27FC236}">
                <a16:creationId xmlns:a16="http://schemas.microsoft.com/office/drawing/2014/main" id="{B29845F1-A499-4BA1-96C4-5B071F5DBFF6}"/>
              </a:ext>
            </a:extLst>
          </p:cNvPr>
          <p:cNvSpPr/>
          <p:nvPr/>
        </p:nvSpPr>
        <p:spPr>
          <a:xfrm rot="18000000">
            <a:off x="-865417" y="-4363845"/>
            <a:ext cx="12256008" cy="312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正方形/長方形 10">
            <a:extLst>
              <a:ext uri="{FF2B5EF4-FFF2-40B4-BE49-F238E27FC236}">
                <a16:creationId xmlns:a16="http://schemas.microsoft.com/office/drawing/2014/main" id="{EDEB0B9D-EC2B-40AE-A292-72FE5C92790C}"/>
              </a:ext>
            </a:extLst>
          </p:cNvPr>
          <p:cNvSpPr/>
          <p:nvPr/>
        </p:nvSpPr>
        <p:spPr>
          <a:xfrm rot="18000000">
            <a:off x="-1858672" y="-4446030"/>
            <a:ext cx="12241973" cy="9358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27" name="正方形/長方形 11">
            <a:extLst>
              <a:ext uri="{FF2B5EF4-FFF2-40B4-BE49-F238E27FC236}">
                <a16:creationId xmlns:a16="http://schemas.microsoft.com/office/drawing/2014/main" id="{5278C3A3-B533-4E26-9246-D84FDD4BF001}"/>
              </a:ext>
            </a:extLst>
          </p:cNvPr>
          <p:cNvSpPr/>
          <p:nvPr/>
        </p:nvSpPr>
        <p:spPr>
          <a:xfrm rot="18000000">
            <a:off x="-2186415" y="-4789501"/>
            <a:ext cx="12256008" cy="1440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29" name="正方形/長方形 12">
            <a:extLst>
              <a:ext uri="{FF2B5EF4-FFF2-40B4-BE49-F238E27FC236}">
                <a16:creationId xmlns:a16="http://schemas.microsoft.com/office/drawing/2014/main" id="{E9E382BC-7808-408D-BE31-5FB973591C7E}"/>
              </a:ext>
            </a:extLst>
          </p:cNvPr>
          <p:cNvSpPr/>
          <p:nvPr/>
        </p:nvSpPr>
        <p:spPr>
          <a:xfrm rot="18000000">
            <a:off x="-3551420" y="-3332610"/>
            <a:ext cx="12226269" cy="4115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31" name="正方形/長方形 18">
            <a:extLst>
              <a:ext uri="{FF2B5EF4-FFF2-40B4-BE49-F238E27FC236}">
                <a16:creationId xmlns:a16="http://schemas.microsoft.com/office/drawing/2014/main" id="{CDE55657-B99D-43A6-915E-F27C16C0B8B7}"/>
              </a:ext>
            </a:extLst>
          </p:cNvPr>
          <p:cNvSpPr/>
          <p:nvPr/>
        </p:nvSpPr>
        <p:spPr>
          <a:xfrm rot="18000000">
            <a:off x="8337990" y="2351256"/>
            <a:ext cx="12241973" cy="9358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33" name="正方形/長方形 19">
            <a:extLst>
              <a:ext uri="{FF2B5EF4-FFF2-40B4-BE49-F238E27FC236}">
                <a16:creationId xmlns:a16="http://schemas.microsoft.com/office/drawing/2014/main" id="{9C2456BF-EA15-4E08-B0A5-65A672F767EF}"/>
              </a:ext>
            </a:extLst>
          </p:cNvPr>
          <p:cNvSpPr/>
          <p:nvPr/>
        </p:nvSpPr>
        <p:spPr>
          <a:xfrm rot="18000000">
            <a:off x="7867450" y="2027256"/>
            <a:ext cx="12256008" cy="1440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35" name="正方形/長方形 20">
            <a:extLst>
              <a:ext uri="{FF2B5EF4-FFF2-40B4-BE49-F238E27FC236}">
                <a16:creationId xmlns:a16="http://schemas.microsoft.com/office/drawing/2014/main" id="{DC91F257-F9F9-46FA-B51A-CAFBD79B6861}"/>
              </a:ext>
            </a:extLst>
          </p:cNvPr>
          <p:cNvSpPr/>
          <p:nvPr/>
        </p:nvSpPr>
        <p:spPr>
          <a:xfrm rot="18000000">
            <a:off x="6530575" y="3490819"/>
            <a:ext cx="12226269" cy="4115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/>
              </a:solidFill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C9ED7C6E-9EE5-468F-906A-3B0E808FA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337" y="144689"/>
            <a:ext cx="2257281" cy="3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5BB44A37-5FF7-4752-B03F-DD086E921539}"/>
              </a:ext>
            </a:extLst>
          </p:cNvPr>
          <p:cNvSpPr txBox="1"/>
          <p:nvPr/>
        </p:nvSpPr>
        <p:spPr>
          <a:xfrm>
            <a:off x="8309612" y="1855022"/>
            <a:ext cx="2140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Bencana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Alam</a:t>
            </a:r>
            <a:endParaRPr lang="en-US" b="1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2C3A8B9-C8AC-42AA-8150-4FE3078E0BA7}"/>
              </a:ext>
            </a:extLst>
          </p:cNvPr>
          <p:cNvSpPr txBox="1"/>
          <p:nvPr/>
        </p:nvSpPr>
        <p:spPr>
          <a:xfrm>
            <a:off x="1649099" y="2476356"/>
            <a:ext cx="2607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Pendidikan Masyarakat</a:t>
            </a:r>
            <a:endParaRPr lang="en-US" b="1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D075360-5EB5-4F44-A2F8-29AB0AC365A5}"/>
              </a:ext>
            </a:extLst>
          </p:cNvPr>
          <p:cNvSpPr txBox="1"/>
          <p:nvPr/>
        </p:nvSpPr>
        <p:spPr>
          <a:xfrm>
            <a:off x="1922377" y="5651064"/>
            <a:ext cx="2607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Kesehatan Masyarakat</a:t>
            </a:r>
            <a:endParaRPr lang="en-US" b="1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B6CC17A-AC22-4A3C-8F48-567DD1C91C8C}"/>
              </a:ext>
            </a:extLst>
          </p:cNvPr>
          <p:cNvSpPr txBox="1"/>
          <p:nvPr/>
        </p:nvSpPr>
        <p:spPr>
          <a:xfrm>
            <a:off x="7303174" y="3559191"/>
            <a:ext cx="3216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Sarana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Prasarana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Umum</a:t>
            </a:r>
            <a:endParaRPr lang="en-US" b="1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69AF301-D325-483D-A27D-5CB1D89EB621}"/>
              </a:ext>
            </a:extLst>
          </p:cNvPr>
          <p:cNvSpPr txBox="1"/>
          <p:nvPr/>
        </p:nvSpPr>
        <p:spPr>
          <a:xfrm>
            <a:off x="68016" y="4009793"/>
            <a:ext cx="2478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Bantuan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Sarana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Ibadah</a:t>
            </a:r>
            <a:endParaRPr lang="en-US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0A92B94-0666-49EE-A463-3CFC3579748D}"/>
              </a:ext>
            </a:extLst>
          </p:cNvPr>
          <p:cNvSpPr txBox="1"/>
          <p:nvPr/>
        </p:nvSpPr>
        <p:spPr>
          <a:xfrm>
            <a:off x="9394945" y="4334154"/>
            <a:ext cx="3216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Pelestarian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Alam</a:t>
            </a:r>
            <a:endParaRPr lang="en-US" b="1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09A16AB-061D-45C1-8B0C-628AD5190ECC}"/>
              </a:ext>
            </a:extLst>
          </p:cNvPr>
          <p:cNvSpPr txBox="1"/>
          <p:nvPr/>
        </p:nvSpPr>
        <p:spPr>
          <a:xfrm>
            <a:off x="8776397" y="5767319"/>
            <a:ext cx="2143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Bantuan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Sosial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Kemasyarakatan</a:t>
            </a:r>
            <a:endParaRPr lang="en-US" b="1" dirty="0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C023442-3DE1-400C-BFFF-740DE0C455FE}"/>
              </a:ext>
            </a:extLst>
          </p:cNvPr>
          <p:cNvGrpSpPr/>
          <p:nvPr/>
        </p:nvGrpSpPr>
        <p:grpSpPr>
          <a:xfrm>
            <a:off x="2336078" y="1298464"/>
            <a:ext cx="7024544" cy="5559536"/>
            <a:chOff x="5757821" y="3793931"/>
            <a:chExt cx="12095826" cy="9573174"/>
          </a:xfrm>
        </p:grpSpPr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60CBA15E-C681-4827-B371-C8917C890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5854" y="4984955"/>
              <a:ext cx="9245862" cy="8382150"/>
            </a:xfrm>
            <a:custGeom>
              <a:avLst/>
              <a:gdLst>
                <a:gd name="T0" fmla="*/ 2598 w 2817"/>
                <a:gd name="T1" fmla="*/ 1224 h 2082"/>
                <a:gd name="T2" fmla="*/ 2536 w 2817"/>
                <a:gd name="T3" fmla="*/ 1266 h 2082"/>
                <a:gd name="T4" fmla="*/ 1562 w 2817"/>
                <a:gd name="T5" fmla="*/ 1282 h 2082"/>
                <a:gd name="T6" fmla="*/ 1924 w 2817"/>
                <a:gd name="T7" fmla="*/ 858 h 2082"/>
                <a:gd name="T8" fmla="*/ 1851 w 2817"/>
                <a:gd name="T9" fmla="*/ 640 h 2082"/>
                <a:gd name="T10" fmla="*/ 2016 w 2817"/>
                <a:gd name="T11" fmla="*/ 539 h 2082"/>
                <a:gd name="T12" fmla="*/ 2100 w 2817"/>
                <a:gd name="T13" fmla="*/ 478 h 2082"/>
                <a:gd name="T14" fmla="*/ 2177 w 2817"/>
                <a:gd name="T15" fmla="*/ 264 h 2082"/>
                <a:gd name="T16" fmla="*/ 2196 w 2817"/>
                <a:gd name="T17" fmla="*/ 2 h 2082"/>
                <a:gd name="T18" fmla="*/ 1944 w 2817"/>
                <a:gd name="T19" fmla="*/ 552 h 2082"/>
                <a:gd name="T20" fmla="*/ 1912 w 2817"/>
                <a:gd name="T21" fmla="*/ 265 h 2082"/>
                <a:gd name="T22" fmla="*/ 1792 w 2817"/>
                <a:gd name="T23" fmla="*/ 613 h 2082"/>
                <a:gd name="T24" fmla="*/ 1637 w 2817"/>
                <a:gd name="T25" fmla="*/ 812 h 2082"/>
                <a:gd name="T26" fmla="*/ 1554 w 2817"/>
                <a:gd name="T27" fmla="*/ 746 h 2082"/>
                <a:gd name="T28" fmla="*/ 1476 w 2817"/>
                <a:gd name="T29" fmla="*/ 481 h 2082"/>
                <a:gd name="T30" fmla="*/ 1500 w 2817"/>
                <a:gd name="T31" fmla="*/ 275 h 2082"/>
                <a:gd name="T32" fmla="*/ 1302 w 2817"/>
                <a:gd name="T33" fmla="*/ 462 h 2082"/>
                <a:gd name="T34" fmla="*/ 1221 w 2817"/>
                <a:gd name="T35" fmla="*/ 291 h 2082"/>
                <a:gd name="T36" fmla="*/ 1292 w 2817"/>
                <a:gd name="T37" fmla="*/ 484 h 2082"/>
                <a:gd name="T38" fmla="*/ 1463 w 2817"/>
                <a:gd name="T39" fmla="*/ 665 h 2082"/>
                <a:gd name="T40" fmla="*/ 1486 w 2817"/>
                <a:gd name="T41" fmla="*/ 821 h 2082"/>
                <a:gd name="T42" fmla="*/ 1574 w 2817"/>
                <a:gd name="T43" fmla="*/ 877 h 2082"/>
                <a:gd name="T44" fmla="*/ 1475 w 2817"/>
                <a:gd name="T45" fmla="*/ 1063 h 2082"/>
                <a:gd name="T46" fmla="*/ 889 w 2817"/>
                <a:gd name="T47" fmla="*/ 1169 h 2082"/>
                <a:gd name="T48" fmla="*/ 825 w 2817"/>
                <a:gd name="T49" fmla="*/ 1016 h 2082"/>
                <a:gd name="T50" fmla="*/ 899 w 2817"/>
                <a:gd name="T51" fmla="*/ 947 h 2082"/>
                <a:gd name="T52" fmla="*/ 783 w 2817"/>
                <a:gd name="T53" fmla="*/ 982 h 2082"/>
                <a:gd name="T54" fmla="*/ 790 w 2817"/>
                <a:gd name="T55" fmla="*/ 1132 h 2082"/>
                <a:gd name="T56" fmla="*/ 517 w 2817"/>
                <a:gd name="T57" fmla="*/ 719 h 2082"/>
                <a:gd name="T58" fmla="*/ 530 w 2817"/>
                <a:gd name="T59" fmla="*/ 566 h 2082"/>
                <a:gd name="T60" fmla="*/ 641 w 2817"/>
                <a:gd name="T61" fmla="*/ 1075 h 2082"/>
                <a:gd name="T62" fmla="*/ 775 w 2817"/>
                <a:gd name="T63" fmla="*/ 1178 h 2082"/>
                <a:gd name="T64" fmla="*/ 409 w 2817"/>
                <a:gd name="T65" fmla="*/ 1228 h 2082"/>
                <a:gd name="T66" fmla="*/ 0 w 2817"/>
                <a:gd name="T67" fmla="*/ 1056 h 2082"/>
                <a:gd name="T68" fmla="*/ 421 w 2817"/>
                <a:gd name="T69" fmla="*/ 1247 h 2082"/>
                <a:gd name="T70" fmla="*/ 496 w 2817"/>
                <a:gd name="T71" fmla="*/ 1246 h 2082"/>
                <a:gd name="T72" fmla="*/ 589 w 2817"/>
                <a:gd name="T73" fmla="*/ 1236 h 2082"/>
                <a:gd name="T74" fmla="*/ 561 w 2817"/>
                <a:gd name="T75" fmla="*/ 1308 h 2082"/>
                <a:gd name="T76" fmla="*/ 627 w 2817"/>
                <a:gd name="T77" fmla="*/ 1228 h 2082"/>
                <a:gd name="T78" fmla="*/ 1135 w 2817"/>
                <a:gd name="T79" fmla="*/ 1304 h 2082"/>
                <a:gd name="T80" fmla="*/ 937 w 2817"/>
                <a:gd name="T81" fmla="*/ 1350 h 2082"/>
                <a:gd name="T82" fmla="*/ 669 w 2817"/>
                <a:gd name="T83" fmla="*/ 1571 h 2082"/>
                <a:gd name="T84" fmla="*/ 756 w 2817"/>
                <a:gd name="T85" fmla="*/ 1528 h 2082"/>
                <a:gd name="T86" fmla="*/ 933 w 2817"/>
                <a:gd name="T87" fmla="*/ 1519 h 2082"/>
                <a:gd name="T88" fmla="*/ 1009 w 2817"/>
                <a:gd name="T89" fmla="*/ 1342 h 2082"/>
                <a:gd name="T90" fmla="*/ 1496 w 2817"/>
                <a:gd name="T91" fmla="*/ 2082 h 2082"/>
                <a:gd name="T92" fmla="*/ 1805 w 2817"/>
                <a:gd name="T93" fmla="*/ 1312 h 2082"/>
                <a:gd name="T94" fmla="*/ 1981 w 2817"/>
                <a:gd name="T95" fmla="*/ 1412 h 2082"/>
                <a:gd name="T96" fmla="*/ 2060 w 2817"/>
                <a:gd name="T97" fmla="*/ 1749 h 2082"/>
                <a:gd name="T98" fmla="*/ 2027 w 2817"/>
                <a:gd name="T99" fmla="*/ 1659 h 2082"/>
                <a:gd name="T100" fmla="*/ 2074 w 2817"/>
                <a:gd name="T101" fmla="*/ 1508 h 2082"/>
                <a:gd name="T102" fmla="*/ 2449 w 2817"/>
                <a:gd name="T103" fmla="*/ 1747 h 2082"/>
                <a:gd name="T104" fmla="*/ 2233 w 2817"/>
                <a:gd name="T105" fmla="*/ 1615 h 2082"/>
                <a:gd name="T106" fmla="*/ 2323 w 2817"/>
                <a:gd name="T107" fmla="*/ 1628 h 2082"/>
                <a:gd name="T108" fmla="*/ 2005 w 2817"/>
                <a:gd name="T109" fmla="*/ 1392 h 2082"/>
                <a:gd name="T110" fmla="*/ 2409 w 2817"/>
                <a:gd name="T111" fmla="*/ 1358 h 2082"/>
                <a:gd name="T112" fmla="*/ 2449 w 2817"/>
                <a:gd name="T113" fmla="*/ 1379 h 2082"/>
                <a:gd name="T114" fmla="*/ 2475 w 2817"/>
                <a:gd name="T115" fmla="*/ 1376 h 2082"/>
                <a:gd name="T116" fmla="*/ 2712 w 2817"/>
                <a:gd name="T117" fmla="*/ 1235 h 2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17" h="2082">
                  <a:moveTo>
                    <a:pt x="2706" y="1222"/>
                  </a:moveTo>
                  <a:cubicBezTo>
                    <a:pt x="2670" y="1239"/>
                    <a:pt x="2624" y="1253"/>
                    <a:pt x="2569" y="1261"/>
                  </a:cubicBezTo>
                  <a:cubicBezTo>
                    <a:pt x="2581" y="1249"/>
                    <a:pt x="2590" y="1236"/>
                    <a:pt x="2598" y="1224"/>
                  </a:cubicBezTo>
                  <a:cubicBezTo>
                    <a:pt x="2628" y="1179"/>
                    <a:pt x="2628" y="1144"/>
                    <a:pt x="2629" y="1142"/>
                  </a:cubicBezTo>
                  <a:cubicBezTo>
                    <a:pt x="2628" y="1144"/>
                    <a:pt x="2622" y="1178"/>
                    <a:pt x="2589" y="1218"/>
                  </a:cubicBezTo>
                  <a:cubicBezTo>
                    <a:pt x="2576" y="1233"/>
                    <a:pt x="2558" y="1253"/>
                    <a:pt x="2536" y="1266"/>
                  </a:cubicBezTo>
                  <a:cubicBezTo>
                    <a:pt x="2481" y="1272"/>
                    <a:pt x="2418" y="1273"/>
                    <a:pt x="2350" y="1269"/>
                  </a:cubicBezTo>
                  <a:cubicBezTo>
                    <a:pt x="2196" y="1260"/>
                    <a:pt x="2012" y="1231"/>
                    <a:pt x="1801" y="1235"/>
                  </a:cubicBezTo>
                  <a:cubicBezTo>
                    <a:pt x="1739" y="1237"/>
                    <a:pt x="1645" y="1253"/>
                    <a:pt x="1562" y="1282"/>
                  </a:cubicBezTo>
                  <a:cubicBezTo>
                    <a:pt x="1564" y="1200"/>
                    <a:pt x="1573" y="1117"/>
                    <a:pt x="1587" y="1036"/>
                  </a:cubicBezTo>
                  <a:cubicBezTo>
                    <a:pt x="1638" y="971"/>
                    <a:pt x="1708" y="916"/>
                    <a:pt x="1746" y="901"/>
                  </a:cubicBezTo>
                  <a:cubicBezTo>
                    <a:pt x="1851" y="857"/>
                    <a:pt x="1925" y="860"/>
                    <a:pt x="1924" y="858"/>
                  </a:cubicBezTo>
                  <a:cubicBezTo>
                    <a:pt x="1925" y="860"/>
                    <a:pt x="1851" y="851"/>
                    <a:pt x="1741" y="891"/>
                  </a:cubicBezTo>
                  <a:cubicBezTo>
                    <a:pt x="1703" y="903"/>
                    <a:pt x="1660" y="926"/>
                    <a:pt x="1619" y="958"/>
                  </a:cubicBezTo>
                  <a:cubicBezTo>
                    <a:pt x="1687" y="852"/>
                    <a:pt x="1824" y="661"/>
                    <a:pt x="1851" y="640"/>
                  </a:cubicBezTo>
                  <a:cubicBezTo>
                    <a:pt x="1888" y="611"/>
                    <a:pt x="1922" y="602"/>
                    <a:pt x="1946" y="589"/>
                  </a:cubicBezTo>
                  <a:cubicBezTo>
                    <a:pt x="1964" y="578"/>
                    <a:pt x="1980" y="567"/>
                    <a:pt x="1994" y="556"/>
                  </a:cubicBezTo>
                  <a:cubicBezTo>
                    <a:pt x="2001" y="550"/>
                    <a:pt x="2009" y="545"/>
                    <a:pt x="2016" y="539"/>
                  </a:cubicBezTo>
                  <a:cubicBezTo>
                    <a:pt x="2043" y="518"/>
                    <a:pt x="2069" y="503"/>
                    <a:pt x="2093" y="493"/>
                  </a:cubicBezTo>
                  <a:cubicBezTo>
                    <a:pt x="2141" y="474"/>
                    <a:pt x="2175" y="476"/>
                    <a:pt x="2175" y="476"/>
                  </a:cubicBezTo>
                  <a:cubicBezTo>
                    <a:pt x="2174" y="476"/>
                    <a:pt x="2155" y="466"/>
                    <a:pt x="2100" y="478"/>
                  </a:cubicBezTo>
                  <a:cubicBezTo>
                    <a:pt x="2082" y="481"/>
                    <a:pt x="2055" y="494"/>
                    <a:pt x="2051" y="496"/>
                  </a:cubicBezTo>
                  <a:cubicBezTo>
                    <a:pt x="2094" y="447"/>
                    <a:pt x="2122" y="395"/>
                    <a:pt x="2145" y="349"/>
                  </a:cubicBezTo>
                  <a:cubicBezTo>
                    <a:pt x="2159" y="318"/>
                    <a:pt x="2169" y="289"/>
                    <a:pt x="2177" y="264"/>
                  </a:cubicBezTo>
                  <a:cubicBezTo>
                    <a:pt x="2178" y="260"/>
                    <a:pt x="2179" y="256"/>
                    <a:pt x="2180" y="253"/>
                  </a:cubicBezTo>
                  <a:cubicBezTo>
                    <a:pt x="2180" y="252"/>
                    <a:pt x="2180" y="252"/>
                    <a:pt x="2180" y="252"/>
                  </a:cubicBezTo>
                  <a:cubicBezTo>
                    <a:pt x="2221" y="99"/>
                    <a:pt x="2190" y="0"/>
                    <a:pt x="2196" y="2"/>
                  </a:cubicBezTo>
                  <a:cubicBezTo>
                    <a:pt x="2190" y="0"/>
                    <a:pt x="2218" y="108"/>
                    <a:pt x="2164" y="267"/>
                  </a:cubicBezTo>
                  <a:cubicBezTo>
                    <a:pt x="2136" y="344"/>
                    <a:pt x="2083" y="431"/>
                    <a:pt x="2005" y="506"/>
                  </a:cubicBezTo>
                  <a:cubicBezTo>
                    <a:pt x="1986" y="524"/>
                    <a:pt x="1966" y="539"/>
                    <a:pt x="1944" y="552"/>
                  </a:cubicBezTo>
                  <a:cubicBezTo>
                    <a:pt x="1927" y="560"/>
                    <a:pt x="1861" y="587"/>
                    <a:pt x="1858" y="588"/>
                  </a:cubicBezTo>
                  <a:cubicBezTo>
                    <a:pt x="1857" y="588"/>
                    <a:pt x="1855" y="589"/>
                    <a:pt x="1854" y="589"/>
                  </a:cubicBezTo>
                  <a:cubicBezTo>
                    <a:pt x="1908" y="461"/>
                    <a:pt x="1919" y="344"/>
                    <a:pt x="1912" y="265"/>
                  </a:cubicBezTo>
                  <a:cubicBezTo>
                    <a:pt x="1906" y="175"/>
                    <a:pt x="1888" y="129"/>
                    <a:pt x="1889" y="129"/>
                  </a:cubicBezTo>
                  <a:cubicBezTo>
                    <a:pt x="1888" y="129"/>
                    <a:pt x="1900" y="177"/>
                    <a:pt x="1898" y="265"/>
                  </a:cubicBezTo>
                  <a:cubicBezTo>
                    <a:pt x="1897" y="352"/>
                    <a:pt x="1872" y="480"/>
                    <a:pt x="1792" y="613"/>
                  </a:cubicBezTo>
                  <a:cubicBezTo>
                    <a:pt x="1777" y="641"/>
                    <a:pt x="1758" y="669"/>
                    <a:pt x="1737" y="697"/>
                  </a:cubicBezTo>
                  <a:cubicBezTo>
                    <a:pt x="1719" y="719"/>
                    <a:pt x="1701" y="742"/>
                    <a:pt x="1684" y="764"/>
                  </a:cubicBezTo>
                  <a:cubicBezTo>
                    <a:pt x="1670" y="781"/>
                    <a:pt x="1652" y="795"/>
                    <a:pt x="1637" y="812"/>
                  </a:cubicBezTo>
                  <a:cubicBezTo>
                    <a:pt x="1630" y="819"/>
                    <a:pt x="1623" y="826"/>
                    <a:pt x="1617" y="832"/>
                  </a:cubicBezTo>
                  <a:cubicBezTo>
                    <a:pt x="1612" y="827"/>
                    <a:pt x="1607" y="821"/>
                    <a:pt x="1602" y="816"/>
                  </a:cubicBezTo>
                  <a:cubicBezTo>
                    <a:pt x="1584" y="793"/>
                    <a:pt x="1568" y="769"/>
                    <a:pt x="1554" y="746"/>
                  </a:cubicBezTo>
                  <a:cubicBezTo>
                    <a:pt x="1547" y="733"/>
                    <a:pt x="1539" y="720"/>
                    <a:pt x="1532" y="707"/>
                  </a:cubicBezTo>
                  <a:cubicBezTo>
                    <a:pt x="1516" y="675"/>
                    <a:pt x="1504" y="643"/>
                    <a:pt x="1495" y="612"/>
                  </a:cubicBezTo>
                  <a:cubicBezTo>
                    <a:pt x="1483" y="563"/>
                    <a:pt x="1477" y="519"/>
                    <a:pt x="1476" y="481"/>
                  </a:cubicBezTo>
                  <a:cubicBezTo>
                    <a:pt x="1476" y="403"/>
                    <a:pt x="1490" y="332"/>
                    <a:pt x="1510" y="278"/>
                  </a:cubicBezTo>
                  <a:cubicBezTo>
                    <a:pt x="1544" y="173"/>
                    <a:pt x="1505" y="110"/>
                    <a:pt x="1506" y="113"/>
                  </a:cubicBezTo>
                  <a:cubicBezTo>
                    <a:pt x="1505" y="111"/>
                    <a:pt x="1538" y="174"/>
                    <a:pt x="1500" y="275"/>
                  </a:cubicBezTo>
                  <a:cubicBezTo>
                    <a:pt x="1466" y="358"/>
                    <a:pt x="1443" y="482"/>
                    <a:pt x="1468" y="614"/>
                  </a:cubicBezTo>
                  <a:cubicBezTo>
                    <a:pt x="1415" y="561"/>
                    <a:pt x="1353" y="546"/>
                    <a:pt x="1325" y="497"/>
                  </a:cubicBezTo>
                  <a:cubicBezTo>
                    <a:pt x="1316" y="486"/>
                    <a:pt x="1309" y="474"/>
                    <a:pt x="1302" y="462"/>
                  </a:cubicBezTo>
                  <a:cubicBezTo>
                    <a:pt x="1273" y="398"/>
                    <a:pt x="1249" y="337"/>
                    <a:pt x="1231" y="287"/>
                  </a:cubicBezTo>
                  <a:cubicBezTo>
                    <a:pt x="1198" y="174"/>
                    <a:pt x="1157" y="114"/>
                    <a:pt x="1157" y="115"/>
                  </a:cubicBezTo>
                  <a:cubicBezTo>
                    <a:pt x="1157" y="115"/>
                    <a:pt x="1193" y="176"/>
                    <a:pt x="1221" y="291"/>
                  </a:cubicBezTo>
                  <a:cubicBezTo>
                    <a:pt x="1235" y="334"/>
                    <a:pt x="1251" y="382"/>
                    <a:pt x="1271" y="434"/>
                  </a:cubicBezTo>
                  <a:cubicBezTo>
                    <a:pt x="1275" y="444"/>
                    <a:pt x="1279" y="455"/>
                    <a:pt x="1284" y="465"/>
                  </a:cubicBezTo>
                  <a:cubicBezTo>
                    <a:pt x="1287" y="472"/>
                    <a:pt x="1289" y="478"/>
                    <a:pt x="1292" y="484"/>
                  </a:cubicBezTo>
                  <a:cubicBezTo>
                    <a:pt x="1309" y="519"/>
                    <a:pt x="1334" y="553"/>
                    <a:pt x="1368" y="577"/>
                  </a:cubicBezTo>
                  <a:cubicBezTo>
                    <a:pt x="1373" y="581"/>
                    <a:pt x="1378" y="584"/>
                    <a:pt x="1383" y="587"/>
                  </a:cubicBezTo>
                  <a:cubicBezTo>
                    <a:pt x="1413" y="609"/>
                    <a:pt x="1444" y="632"/>
                    <a:pt x="1463" y="665"/>
                  </a:cubicBezTo>
                  <a:cubicBezTo>
                    <a:pt x="1485" y="699"/>
                    <a:pt x="1505" y="740"/>
                    <a:pt x="1526" y="781"/>
                  </a:cubicBezTo>
                  <a:cubicBezTo>
                    <a:pt x="1536" y="802"/>
                    <a:pt x="1550" y="820"/>
                    <a:pt x="1564" y="837"/>
                  </a:cubicBezTo>
                  <a:cubicBezTo>
                    <a:pt x="1536" y="828"/>
                    <a:pt x="1509" y="825"/>
                    <a:pt x="1486" y="821"/>
                  </a:cubicBezTo>
                  <a:cubicBezTo>
                    <a:pt x="1403" y="811"/>
                    <a:pt x="1373" y="754"/>
                    <a:pt x="1369" y="752"/>
                  </a:cubicBezTo>
                  <a:cubicBezTo>
                    <a:pt x="1372" y="755"/>
                    <a:pt x="1394" y="820"/>
                    <a:pt x="1480" y="843"/>
                  </a:cubicBezTo>
                  <a:cubicBezTo>
                    <a:pt x="1509" y="850"/>
                    <a:pt x="1543" y="860"/>
                    <a:pt x="1574" y="877"/>
                  </a:cubicBezTo>
                  <a:cubicBezTo>
                    <a:pt x="1536" y="919"/>
                    <a:pt x="1500" y="970"/>
                    <a:pt x="1476" y="1059"/>
                  </a:cubicBezTo>
                  <a:cubicBezTo>
                    <a:pt x="1476" y="1060"/>
                    <a:pt x="1475" y="1061"/>
                    <a:pt x="1475" y="1062"/>
                  </a:cubicBezTo>
                  <a:cubicBezTo>
                    <a:pt x="1475" y="1063"/>
                    <a:pt x="1475" y="1063"/>
                    <a:pt x="1475" y="1063"/>
                  </a:cubicBezTo>
                  <a:cubicBezTo>
                    <a:pt x="1449" y="1162"/>
                    <a:pt x="1430" y="1263"/>
                    <a:pt x="1420" y="1365"/>
                  </a:cubicBezTo>
                  <a:cubicBezTo>
                    <a:pt x="1365" y="1326"/>
                    <a:pt x="1306" y="1298"/>
                    <a:pt x="1249" y="1277"/>
                  </a:cubicBezTo>
                  <a:cubicBezTo>
                    <a:pt x="1118" y="1229"/>
                    <a:pt x="994" y="1203"/>
                    <a:pt x="889" y="1169"/>
                  </a:cubicBezTo>
                  <a:cubicBezTo>
                    <a:pt x="865" y="1156"/>
                    <a:pt x="843" y="1141"/>
                    <a:pt x="825" y="1123"/>
                  </a:cubicBezTo>
                  <a:cubicBezTo>
                    <a:pt x="810" y="1109"/>
                    <a:pt x="801" y="1093"/>
                    <a:pt x="794" y="1077"/>
                  </a:cubicBezTo>
                  <a:cubicBezTo>
                    <a:pt x="796" y="1054"/>
                    <a:pt x="809" y="1030"/>
                    <a:pt x="825" y="1016"/>
                  </a:cubicBezTo>
                  <a:cubicBezTo>
                    <a:pt x="852" y="993"/>
                    <a:pt x="888" y="978"/>
                    <a:pt x="906" y="954"/>
                  </a:cubicBezTo>
                  <a:cubicBezTo>
                    <a:pt x="943" y="906"/>
                    <a:pt x="955" y="872"/>
                    <a:pt x="957" y="873"/>
                  </a:cubicBezTo>
                  <a:cubicBezTo>
                    <a:pt x="956" y="872"/>
                    <a:pt x="937" y="905"/>
                    <a:pt x="899" y="947"/>
                  </a:cubicBezTo>
                  <a:cubicBezTo>
                    <a:pt x="879" y="969"/>
                    <a:pt x="848" y="979"/>
                    <a:pt x="814" y="1003"/>
                  </a:cubicBezTo>
                  <a:cubicBezTo>
                    <a:pt x="803" y="1012"/>
                    <a:pt x="792" y="1026"/>
                    <a:pt x="785" y="1041"/>
                  </a:cubicBezTo>
                  <a:cubicBezTo>
                    <a:pt x="782" y="1020"/>
                    <a:pt x="782" y="1000"/>
                    <a:pt x="783" y="982"/>
                  </a:cubicBezTo>
                  <a:cubicBezTo>
                    <a:pt x="794" y="890"/>
                    <a:pt x="804" y="832"/>
                    <a:pt x="802" y="832"/>
                  </a:cubicBezTo>
                  <a:cubicBezTo>
                    <a:pt x="804" y="833"/>
                    <a:pt x="785" y="887"/>
                    <a:pt x="764" y="979"/>
                  </a:cubicBezTo>
                  <a:cubicBezTo>
                    <a:pt x="756" y="1020"/>
                    <a:pt x="753" y="1082"/>
                    <a:pt x="790" y="1132"/>
                  </a:cubicBezTo>
                  <a:cubicBezTo>
                    <a:pt x="668" y="1081"/>
                    <a:pt x="591" y="1002"/>
                    <a:pt x="554" y="937"/>
                  </a:cubicBezTo>
                  <a:cubicBezTo>
                    <a:pt x="541" y="914"/>
                    <a:pt x="531" y="894"/>
                    <a:pt x="524" y="877"/>
                  </a:cubicBezTo>
                  <a:cubicBezTo>
                    <a:pt x="507" y="822"/>
                    <a:pt x="509" y="766"/>
                    <a:pt x="517" y="719"/>
                  </a:cubicBezTo>
                  <a:cubicBezTo>
                    <a:pt x="528" y="656"/>
                    <a:pt x="536" y="603"/>
                    <a:pt x="533" y="566"/>
                  </a:cubicBezTo>
                  <a:cubicBezTo>
                    <a:pt x="530" y="530"/>
                    <a:pt x="523" y="511"/>
                    <a:pt x="523" y="511"/>
                  </a:cubicBezTo>
                  <a:cubicBezTo>
                    <a:pt x="523" y="511"/>
                    <a:pt x="529" y="530"/>
                    <a:pt x="530" y="566"/>
                  </a:cubicBezTo>
                  <a:cubicBezTo>
                    <a:pt x="531" y="603"/>
                    <a:pt x="521" y="654"/>
                    <a:pt x="508" y="718"/>
                  </a:cubicBezTo>
                  <a:cubicBezTo>
                    <a:pt x="494" y="781"/>
                    <a:pt x="492" y="866"/>
                    <a:pt x="535" y="944"/>
                  </a:cubicBezTo>
                  <a:cubicBezTo>
                    <a:pt x="559" y="992"/>
                    <a:pt x="596" y="1036"/>
                    <a:pt x="641" y="1075"/>
                  </a:cubicBezTo>
                  <a:cubicBezTo>
                    <a:pt x="677" y="1109"/>
                    <a:pt x="722" y="1142"/>
                    <a:pt x="777" y="1169"/>
                  </a:cubicBezTo>
                  <a:cubicBezTo>
                    <a:pt x="783" y="1172"/>
                    <a:pt x="789" y="1175"/>
                    <a:pt x="796" y="1179"/>
                  </a:cubicBezTo>
                  <a:cubicBezTo>
                    <a:pt x="789" y="1178"/>
                    <a:pt x="782" y="1178"/>
                    <a:pt x="775" y="1178"/>
                  </a:cubicBezTo>
                  <a:cubicBezTo>
                    <a:pt x="706" y="1175"/>
                    <a:pt x="639" y="1197"/>
                    <a:pt x="584" y="1210"/>
                  </a:cubicBezTo>
                  <a:cubicBezTo>
                    <a:pt x="526" y="1222"/>
                    <a:pt x="471" y="1227"/>
                    <a:pt x="421" y="1228"/>
                  </a:cubicBezTo>
                  <a:cubicBezTo>
                    <a:pt x="417" y="1228"/>
                    <a:pt x="413" y="1228"/>
                    <a:pt x="409" y="1228"/>
                  </a:cubicBezTo>
                  <a:cubicBezTo>
                    <a:pt x="381" y="1226"/>
                    <a:pt x="353" y="1223"/>
                    <a:pt x="327" y="1219"/>
                  </a:cubicBezTo>
                  <a:cubicBezTo>
                    <a:pt x="253" y="1209"/>
                    <a:pt x="187" y="1196"/>
                    <a:pt x="135" y="1173"/>
                  </a:cubicBezTo>
                  <a:cubicBezTo>
                    <a:pt x="35" y="1128"/>
                    <a:pt x="4" y="1058"/>
                    <a:pt x="0" y="1056"/>
                  </a:cubicBezTo>
                  <a:cubicBezTo>
                    <a:pt x="3" y="1058"/>
                    <a:pt x="29" y="1128"/>
                    <a:pt x="124" y="1178"/>
                  </a:cubicBezTo>
                  <a:cubicBezTo>
                    <a:pt x="110" y="1172"/>
                    <a:pt x="103" y="1168"/>
                    <a:pt x="102" y="1168"/>
                  </a:cubicBezTo>
                  <a:cubicBezTo>
                    <a:pt x="104" y="1169"/>
                    <a:pt x="216" y="1242"/>
                    <a:pt x="421" y="1247"/>
                  </a:cubicBezTo>
                  <a:cubicBezTo>
                    <a:pt x="422" y="1247"/>
                    <a:pt x="424" y="1247"/>
                    <a:pt x="425" y="1247"/>
                  </a:cubicBezTo>
                  <a:cubicBezTo>
                    <a:pt x="431" y="1248"/>
                    <a:pt x="437" y="1248"/>
                    <a:pt x="443" y="1248"/>
                  </a:cubicBezTo>
                  <a:cubicBezTo>
                    <a:pt x="461" y="1249"/>
                    <a:pt x="478" y="1248"/>
                    <a:pt x="496" y="1246"/>
                  </a:cubicBezTo>
                  <a:cubicBezTo>
                    <a:pt x="517" y="1245"/>
                    <a:pt x="538" y="1244"/>
                    <a:pt x="561" y="1241"/>
                  </a:cubicBezTo>
                  <a:cubicBezTo>
                    <a:pt x="564" y="1241"/>
                    <a:pt x="570" y="1239"/>
                    <a:pt x="570" y="1239"/>
                  </a:cubicBezTo>
                  <a:cubicBezTo>
                    <a:pt x="576" y="1239"/>
                    <a:pt x="583" y="1238"/>
                    <a:pt x="589" y="1236"/>
                  </a:cubicBezTo>
                  <a:cubicBezTo>
                    <a:pt x="595" y="1235"/>
                    <a:pt x="601" y="1234"/>
                    <a:pt x="607" y="1233"/>
                  </a:cubicBezTo>
                  <a:cubicBezTo>
                    <a:pt x="601" y="1238"/>
                    <a:pt x="595" y="1243"/>
                    <a:pt x="591" y="1249"/>
                  </a:cubicBezTo>
                  <a:cubicBezTo>
                    <a:pt x="575" y="1270"/>
                    <a:pt x="567" y="1292"/>
                    <a:pt x="561" y="1308"/>
                  </a:cubicBezTo>
                  <a:cubicBezTo>
                    <a:pt x="549" y="1343"/>
                    <a:pt x="541" y="1361"/>
                    <a:pt x="541" y="1361"/>
                  </a:cubicBezTo>
                  <a:cubicBezTo>
                    <a:pt x="541" y="1361"/>
                    <a:pt x="550" y="1343"/>
                    <a:pt x="564" y="1310"/>
                  </a:cubicBezTo>
                  <a:cubicBezTo>
                    <a:pt x="573" y="1285"/>
                    <a:pt x="590" y="1249"/>
                    <a:pt x="627" y="1228"/>
                  </a:cubicBezTo>
                  <a:cubicBezTo>
                    <a:pt x="675" y="1218"/>
                    <a:pt x="722" y="1208"/>
                    <a:pt x="775" y="1211"/>
                  </a:cubicBezTo>
                  <a:cubicBezTo>
                    <a:pt x="816" y="1212"/>
                    <a:pt x="869" y="1215"/>
                    <a:pt x="904" y="1226"/>
                  </a:cubicBezTo>
                  <a:cubicBezTo>
                    <a:pt x="939" y="1237"/>
                    <a:pt x="1053" y="1275"/>
                    <a:pt x="1135" y="1304"/>
                  </a:cubicBezTo>
                  <a:cubicBezTo>
                    <a:pt x="1073" y="1303"/>
                    <a:pt x="1016" y="1315"/>
                    <a:pt x="970" y="1334"/>
                  </a:cubicBezTo>
                  <a:cubicBezTo>
                    <a:pt x="960" y="1339"/>
                    <a:pt x="950" y="1344"/>
                    <a:pt x="941" y="1348"/>
                  </a:cubicBezTo>
                  <a:cubicBezTo>
                    <a:pt x="940" y="1349"/>
                    <a:pt x="939" y="1350"/>
                    <a:pt x="937" y="1350"/>
                  </a:cubicBezTo>
                  <a:cubicBezTo>
                    <a:pt x="935" y="1351"/>
                    <a:pt x="933" y="1353"/>
                    <a:pt x="930" y="1354"/>
                  </a:cubicBezTo>
                  <a:cubicBezTo>
                    <a:pt x="845" y="1401"/>
                    <a:pt x="787" y="1470"/>
                    <a:pt x="749" y="1522"/>
                  </a:cubicBezTo>
                  <a:cubicBezTo>
                    <a:pt x="725" y="1556"/>
                    <a:pt x="691" y="1569"/>
                    <a:pt x="669" y="1571"/>
                  </a:cubicBezTo>
                  <a:cubicBezTo>
                    <a:pt x="646" y="1572"/>
                    <a:pt x="635" y="1562"/>
                    <a:pt x="635" y="1563"/>
                  </a:cubicBezTo>
                  <a:cubicBezTo>
                    <a:pt x="635" y="1562"/>
                    <a:pt x="645" y="1574"/>
                    <a:pt x="669" y="1574"/>
                  </a:cubicBezTo>
                  <a:cubicBezTo>
                    <a:pt x="693" y="1574"/>
                    <a:pt x="729" y="1563"/>
                    <a:pt x="756" y="1528"/>
                  </a:cubicBezTo>
                  <a:cubicBezTo>
                    <a:pt x="799" y="1476"/>
                    <a:pt x="864" y="1406"/>
                    <a:pt x="954" y="1363"/>
                  </a:cubicBezTo>
                  <a:cubicBezTo>
                    <a:pt x="940" y="1380"/>
                    <a:pt x="930" y="1400"/>
                    <a:pt x="923" y="1416"/>
                  </a:cubicBezTo>
                  <a:cubicBezTo>
                    <a:pt x="899" y="1478"/>
                    <a:pt x="932" y="1515"/>
                    <a:pt x="933" y="1519"/>
                  </a:cubicBezTo>
                  <a:cubicBezTo>
                    <a:pt x="932" y="1515"/>
                    <a:pt x="905" y="1476"/>
                    <a:pt x="932" y="1420"/>
                  </a:cubicBezTo>
                  <a:cubicBezTo>
                    <a:pt x="946" y="1392"/>
                    <a:pt x="968" y="1358"/>
                    <a:pt x="1006" y="1343"/>
                  </a:cubicBezTo>
                  <a:cubicBezTo>
                    <a:pt x="1007" y="1343"/>
                    <a:pt x="1008" y="1343"/>
                    <a:pt x="1009" y="1342"/>
                  </a:cubicBezTo>
                  <a:cubicBezTo>
                    <a:pt x="1099" y="1319"/>
                    <a:pt x="1215" y="1335"/>
                    <a:pt x="1326" y="1389"/>
                  </a:cubicBezTo>
                  <a:cubicBezTo>
                    <a:pt x="1357" y="1408"/>
                    <a:pt x="1386" y="1429"/>
                    <a:pt x="1413" y="1454"/>
                  </a:cubicBezTo>
                  <a:cubicBezTo>
                    <a:pt x="1401" y="1665"/>
                    <a:pt x="1427" y="1877"/>
                    <a:pt x="1496" y="2082"/>
                  </a:cubicBezTo>
                  <a:cubicBezTo>
                    <a:pt x="1810" y="2082"/>
                    <a:pt x="1810" y="2082"/>
                    <a:pt x="1810" y="2082"/>
                  </a:cubicBezTo>
                  <a:cubicBezTo>
                    <a:pt x="1645" y="1874"/>
                    <a:pt x="1570" y="1625"/>
                    <a:pt x="1562" y="1370"/>
                  </a:cubicBezTo>
                  <a:cubicBezTo>
                    <a:pt x="1640" y="1334"/>
                    <a:pt x="1723" y="1317"/>
                    <a:pt x="1805" y="1312"/>
                  </a:cubicBezTo>
                  <a:cubicBezTo>
                    <a:pt x="1806" y="1311"/>
                    <a:pt x="1808" y="1311"/>
                    <a:pt x="1809" y="1311"/>
                  </a:cubicBezTo>
                  <a:cubicBezTo>
                    <a:pt x="1831" y="1313"/>
                    <a:pt x="1852" y="1317"/>
                    <a:pt x="1872" y="1323"/>
                  </a:cubicBezTo>
                  <a:cubicBezTo>
                    <a:pt x="1915" y="1338"/>
                    <a:pt x="1950" y="1378"/>
                    <a:pt x="1981" y="1412"/>
                  </a:cubicBezTo>
                  <a:cubicBezTo>
                    <a:pt x="1985" y="1418"/>
                    <a:pt x="1990" y="1423"/>
                    <a:pt x="1994" y="1428"/>
                  </a:cubicBezTo>
                  <a:cubicBezTo>
                    <a:pt x="2032" y="1507"/>
                    <a:pt x="2005" y="1595"/>
                    <a:pt x="2016" y="1660"/>
                  </a:cubicBezTo>
                  <a:cubicBezTo>
                    <a:pt x="2020" y="1704"/>
                    <a:pt x="2046" y="1732"/>
                    <a:pt x="2060" y="1749"/>
                  </a:cubicBezTo>
                  <a:cubicBezTo>
                    <a:pt x="2075" y="1767"/>
                    <a:pt x="2084" y="1776"/>
                    <a:pt x="2084" y="1776"/>
                  </a:cubicBezTo>
                  <a:cubicBezTo>
                    <a:pt x="2084" y="1776"/>
                    <a:pt x="2076" y="1766"/>
                    <a:pt x="2063" y="1747"/>
                  </a:cubicBezTo>
                  <a:cubicBezTo>
                    <a:pt x="2050" y="1728"/>
                    <a:pt x="2028" y="1700"/>
                    <a:pt x="2027" y="1659"/>
                  </a:cubicBezTo>
                  <a:cubicBezTo>
                    <a:pt x="2026" y="1618"/>
                    <a:pt x="2031" y="1569"/>
                    <a:pt x="2034" y="1513"/>
                  </a:cubicBezTo>
                  <a:cubicBezTo>
                    <a:pt x="2035" y="1499"/>
                    <a:pt x="2034" y="1483"/>
                    <a:pt x="2032" y="1467"/>
                  </a:cubicBezTo>
                  <a:cubicBezTo>
                    <a:pt x="2046" y="1481"/>
                    <a:pt x="2061" y="1495"/>
                    <a:pt x="2074" y="1508"/>
                  </a:cubicBezTo>
                  <a:cubicBezTo>
                    <a:pt x="2080" y="1514"/>
                    <a:pt x="2086" y="1519"/>
                    <a:pt x="2092" y="1524"/>
                  </a:cubicBezTo>
                  <a:cubicBezTo>
                    <a:pt x="2126" y="1558"/>
                    <a:pt x="2160" y="1590"/>
                    <a:pt x="2199" y="1615"/>
                  </a:cubicBezTo>
                  <a:cubicBezTo>
                    <a:pt x="2287" y="1676"/>
                    <a:pt x="2374" y="1719"/>
                    <a:pt x="2449" y="1747"/>
                  </a:cubicBezTo>
                  <a:cubicBezTo>
                    <a:pt x="2598" y="1808"/>
                    <a:pt x="2697" y="1823"/>
                    <a:pt x="2698" y="1818"/>
                  </a:cubicBezTo>
                  <a:cubicBezTo>
                    <a:pt x="2697" y="1823"/>
                    <a:pt x="2599" y="1803"/>
                    <a:pt x="2453" y="1737"/>
                  </a:cubicBezTo>
                  <a:cubicBezTo>
                    <a:pt x="2386" y="1709"/>
                    <a:pt x="2310" y="1669"/>
                    <a:pt x="2233" y="1615"/>
                  </a:cubicBezTo>
                  <a:cubicBezTo>
                    <a:pt x="2264" y="1627"/>
                    <a:pt x="2294" y="1634"/>
                    <a:pt x="2321" y="1639"/>
                  </a:cubicBezTo>
                  <a:cubicBezTo>
                    <a:pt x="2414" y="1654"/>
                    <a:pt x="2472" y="1645"/>
                    <a:pt x="2472" y="1647"/>
                  </a:cubicBezTo>
                  <a:cubicBezTo>
                    <a:pt x="2473" y="1645"/>
                    <a:pt x="2414" y="1648"/>
                    <a:pt x="2323" y="1628"/>
                  </a:cubicBezTo>
                  <a:cubicBezTo>
                    <a:pt x="2278" y="1617"/>
                    <a:pt x="2225" y="1601"/>
                    <a:pt x="2177" y="1564"/>
                  </a:cubicBezTo>
                  <a:cubicBezTo>
                    <a:pt x="2145" y="1537"/>
                    <a:pt x="2109" y="1508"/>
                    <a:pt x="2076" y="1474"/>
                  </a:cubicBezTo>
                  <a:cubicBezTo>
                    <a:pt x="2066" y="1464"/>
                    <a:pt x="2014" y="1405"/>
                    <a:pt x="2005" y="1392"/>
                  </a:cubicBezTo>
                  <a:cubicBezTo>
                    <a:pt x="1982" y="1365"/>
                    <a:pt x="1958" y="1332"/>
                    <a:pt x="1922" y="1308"/>
                  </a:cubicBezTo>
                  <a:cubicBezTo>
                    <a:pt x="2065" y="1306"/>
                    <a:pt x="2198" y="1314"/>
                    <a:pt x="2317" y="1314"/>
                  </a:cubicBezTo>
                  <a:cubicBezTo>
                    <a:pt x="2351" y="1324"/>
                    <a:pt x="2380" y="1342"/>
                    <a:pt x="2409" y="1358"/>
                  </a:cubicBezTo>
                  <a:cubicBezTo>
                    <a:pt x="2421" y="1367"/>
                    <a:pt x="2431" y="1375"/>
                    <a:pt x="2439" y="1385"/>
                  </a:cubicBezTo>
                  <a:cubicBezTo>
                    <a:pt x="2471" y="1418"/>
                    <a:pt x="2468" y="1452"/>
                    <a:pt x="2468" y="1454"/>
                  </a:cubicBezTo>
                  <a:cubicBezTo>
                    <a:pt x="2468" y="1451"/>
                    <a:pt x="2477" y="1419"/>
                    <a:pt x="2449" y="1379"/>
                  </a:cubicBezTo>
                  <a:cubicBezTo>
                    <a:pt x="2456" y="1382"/>
                    <a:pt x="2464" y="1385"/>
                    <a:pt x="2471" y="1387"/>
                  </a:cubicBezTo>
                  <a:cubicBezTo>
                    <a:pt x="2588" y="1426"/>
                    <a:pt x="2666" y="1408"/>
                    <a:pt x="2670" y="1408"/>
                  </a:cubicBezTo>
                  <a:cubicBezTo>
                    <a:pt x="2666" y="1407"/>
                    <a:pt x="2587" y="1419"/>
                    <a:pt x="2475" y="1376"/>
                  </a:cubicBezTo>
                  <a:cubicBezTo>
                    <a:pt x="2458" y="1371"/>
                    <a:pt x="2442" y="1362"/>
                    <a:pt x="2424" y="1351"/>
                  </a:cubicBezTo>
                  <a:cubicBezTo>
                    <a:pt x="2410" y="1338"/>
                    <a:pt x="2392" y="1325"/>
                    <a:pt x="2372" y="1314"/>
                  </a:cubicBezTo>
                  <a:cubicBezTo>
                    <a:pt x="2519" y="1310"/>
                    <a:pt x="2639" y="1278"/>
                    <a:pt x="2712" y="1235"/>
                  </a:cubicBezTo>
                  <a:cubicBezTo>
                    <a:pt x="2789" y="1190"/>
                    <a:pt x="2816" y="1147"/>
                    <a:pt x="2817" y="1149"/>
                  </a:cubicBezTo>
                  <a:cubicBezTo>
                    <a:pt x="2816" y="1147"/>
                    <a:pt x="2784" y="1186"/>
                    <a:pt x="2706" y="1222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Oval 7">
              <a:extLst>
                <a:ext uri="{FF2B5EF4-FFF2-40B4-BE49-F238E27FC236}">
                  <a16:creationId xmlns:a16="http://schemas.microsoft.com/office/drawing/2014/main" id="{A2D7CDFE-44A2-4F6C-9936-600BA8BA6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1657" y="7647544"/>
              <a:ext cx="1243038" cy="124209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99" name="Oval 7">
              <a:extLst>
                <a:ext uri="{FF2B5EF4-FFF2-40B4-BE49-F238E27FC236}">
                  <a16:creationId xmlns:a16="http://schemas.microsoft.com/office/drawing/2014/main" id="{CFEC7144-67BB-480E-B4C0-A86C99645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0167" y="7647544"/>
              <a:ext cx="1371600" cy="1371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00" name="Oval 7">
              <a:extLst>
                <a:ext uri="{FF2B5EF4-FFF2-40B4-BE49-F238E27FC236}">
                  <a16:creationId xmlns:a16="http://schemas.microsoft.com/office/drawing/2014/main" id="{65450519-86DA-4F3D-91F2-5866558F5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98729" y="11555867"/>
              <a:ext cx="1243038" cy="12420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01" name="Oval 7">
              <a:extLst>
                <a:ext uri="{FF2B5EF4-FFF2-40B4-BE49-F238E27FC236}">
                  <a16:creationId xmlns:a16="http://schemas.microsoft.com/office/drawing/2014/main" id="{F821044A-AC74-42B7-B633-690717820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821" y="8013304"/>
              <a:ext cx="2011680" cy="201168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02" name="Oval 7">
              <a:extLst>
                <a:ext uri="{FF2B5EF4-FFF2-40B4-BE49-F238E27FC236}">
                  <a16:creationId xmlns:a16="http://schemas.microsoft.com/office/drawing/2014/main" id="{0251E040-491D-47EA-99AD-2DF2AC309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7220" y="5178664"/>
              <a:ext cx="2468880" cy="24688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03" name="Oval 7">
              <a:extLst>
                <a:ext uri="{FF2B5EF4-FFF2-40B4-BE49-F238E27FC236}">
                  <a16:creationId xmlns:a16="http://schemas.microsoft.com/office/drawing/2014/main" id="{5D08ECF0-D011-41C8-A47C-B1E931492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5967" y="3793931"/>
              <a:ext cx="2286000" cy="2286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04" name="Oval 7">
              <a:extLst>
                <a:ext uri="{FF2B5EF4-FFF2-40B4-BE49-F238E27FC236}">
                  <a16:creationId xmlns:a16="http://schemas.microsoft.com/office/drawing/2014/main" id="{47C210FF-D05F-414E-AAA3-AC7D2962F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1967" y="8333344"/>
              <a:ext cx="2011680" cy="20116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05" name="Oval 7">
              <a:extLst>
                <a:ext uri="{FF2B5EF4-FFF2-40B4-BE49-F238E27FC236}">
                  <a16:creationId xmlns:a16="http://schemas.microsoft.com/office/drawing/2014/main" id="{07B4CA15-3787-4634-B2C5-BDB2318F2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4420" y="10550027"/>
              <a:ext cx="2011680" cy="2011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06" name="Oval 7">
              <a:extLst>
                <a:ext uri="{FF2B5EF4-FFF2-40B4-BE49-F238E27FC236}">
                  <a16:creationId xmlns:a16="http://schemas.microsoft.com/office/drawing/2014/main" id="{BCDD573A-5159-413C-8486-85EE409DA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8597" y="11353954"/>
              <a:ext cx="1645920" cy="16459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07" name="Oval 7">
              <a:extLst>
                <a:ext uri="{FF2B5EF4-FFF2-40B4-BE49-F238E27FC236}">
                  <a16:creationId xmlns:a16="http://schemas.microsoft.com/office/drawing/2014/main" id="{797EBA97-40A6-4BA1-86F2-1997CA136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88785" y="5218970"/>
              <a:ext cx="731520" cy="7315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08" name="Oval 7">
              <a:extLst>
                <a:ext uri="{FF2B5EF4-FFF2-40B4-BE49-F238E27FC236}">
                  <a16:creationId xmlns:a16="http://schemas.microsoft.com/office/drawing/2014/main" id="{C790A2A2-8974-4B69-8F4A-4E72C11BF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0425" y="8001505"/>
              <a:ext cx="731520" cy="7315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09" name="Oval 7">
              <a:extLst>
                <a:ext uri="{FF2B5EF4-FFF2-40B4-BE49-F238E27FC236}">
                  <a16:creationId xmlns:a16="http://schemas.microsoft.com/office/drawing/2014/main" id="{63E3D92E-7E42-4580-AF13-8E8DE9C3E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83768" y="10343528"/>
              <a:ext cx="731520" cy="73152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10" name="Oval 7">
              <a:extLst>
                <a:ext uri="{FF2B5EF4-FFF2-40B4-BE49-F238E27FC236}">
                  <a16:creationId xmlns:a16="http://schemas.microsoft.com/office/drawing/2014/main" id="{D3F49289-BDB8-4D81-BC97-44A21D0F2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65511" y="6530340"/>
              <a:ext cx="731520" cy="73152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11" name="Oval 7">
              <a:extLst>
                <a:ext uri="{FF2B5EF4-FFF2-40B4-BE49-F238E27FC236}">
                  <a16:creationId xmlns:a16="http://schemas.microsoft.com/office/drawing/2014/main" id="{54D13314-0DF3-4B7D-9D4D-51A73043A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0923" y="4708396"/>
              <a:ext cx="1243038" cy="124209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39180418-2777-480D-8A24-895E7F8FF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6757" y="11872760"/>
              <a:ext cx="609600" cy="609600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FE2C8513-AB7D-47E8-B3E4-D3D45F5F4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3754" y="5183632"/>
              <a:ext cx="304800" cy="304800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F7E97D92-1A0F-42E5-B850-DB0669479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9111" y="8116191"/>
              <a:ext cx="304800" cy="304800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592C53A6-C2E6-4E39-9F30-352533D6F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7373" y="12053089"/>
              <a:ext cx="304800" cy="304800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3035A991-2972-4F35-B498-99919D46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2060" y="5813029"/>
              <a:ext cx="1219200" cy="12192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D04F5D9-E76D-4EBE-ACEC-49566A93D871}"/>
              </a:ext>
            </a:extLst>
          </p:cNvPr>
          <p:cNvSpPr/>
          <p:nvPr/>
        </p:nvSpPr>
        <p:spPr>
          <a:xfrm>
            <a:off x="-15205" y="6591300"/>
            <a:ext cx="6934193" cy="2667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B281B7-EA76-4676-8747-BCAB6BC2F26D}"/>
              </a:ext>
            </a:extLst>
          </p:cNvPr>
          <p:cNvSpPr/>
          <p:nvPr/>
        </p:nvSpPr>
        <p:spPr>
          <a:xfrm>
            <a:off x="9220009" y="6579725"/>
            <a:ext cx="2971991" cy="279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AC5099-9EF0-4BF0-9A2A-1EA52AEA8B9B}"/>
              </a:ext>
            </a:extLst>
          </p:cNvPr>
          <p:cNvSpPr/>
          <p:nvPr/>
        </p:nvSpPr>
        <p:spPr>
          <a:xfrm>
            <a:off x="7062457" y="6578601"/>
            <a:ext cx="2043252" cy="279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5B85C1-6B7E-4514-BE93-2DBB762DEEE2}"/>
              </a:ext>
            </a:extLst>
          </p:cNvPr>
          <p:cNvSpPr txBox="1"/>
          <p:nvPr/>
        </p:nvSpPr>
        <p:spPr>
          <a:xfrm>
            <a:off x="4265898" y="379590"/>
            <a:ext cx="47469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Bina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Lingkungan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53E47D8A-1938-4E05-8884-8725ADC4FB6F}"/>
              </a:ext>
            </a:extLst>
          </p:cNvPr>
          <p:cNvSpPr/>
          <p:nvPr/>
        </p:nvSpPr>
        <p:spPr>
          <a:xfrm>
            <a:off x="7167290" y="1538025"/>
            <a:ext cx="718830" cy="744505"/>
          </a:xfrm>
          <a:custGeom>
            <a:avLst/>
            <a:gdLst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700645 w 2149434"/>
              <a:gd name="connsiteY3" fmla="*/ 166255 h 2933205"/>
              <a:gd name="connsiteX4" fmla="*/ 676894 w 2149434"/>
              <a:gd name="connsiteY4" fmla="*/ 0 h 2933205"/>
              <a:gd name="connsiteX5" fmla="*/ 2066307 w 2149434"/>
              <a:gd name="connsiteY5" fmla="*/ 819397 h 2933205"/>
              <a:gd name="connsiteX6" fmla="*/ 2149434 w 2149434"/>
              <a:gd name="connsiteY6" fmla="*/ 593766 h 2933205"/>
              <a:gd name="connsiteX7" fmla="*/ 1816925 w 2149434"/>
              <a:gd name="connsiteY7" fmla="*/ 2933205 h 2933205"/>
              <a:gd name="connsiteX8" fmla="*/ 1187533 w 2149434"/>
              <a:gd name="connsiteY8" fmla="*/ 926275 h 2933205"/>
              <a:gd name="connsiteX9" fmla="*/ 1080655 w 2149434"/>
              <a:gd name="connsiteY9" fmla="*/ 1828800 h 2933205"/>
              <a:gd name="connsiteX10" fmla="*/ 914400 w 2149434"/>
              <a:gd name="connsiteY10" fmla="*/ 1448790 h 2933205"/>
              <a:gd name="connsiteX11" fmla="*/ 795647 w 2149434"/>
              <a:gd name="connsiteY11" fmla="*/ 2933205 h 2933205"/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676894 w 2149434"/>
              <a:gd name="connsiteY3" fmla="*/ 0 h 2933205"/>
              <a:gd name="connsiteX4" fmla="*/ 2066307 w 2149434"/>
              <a:gd name="connsiteY4" fmla="*/ 819397 h 2933205"/>
              <a:gd name="connsiteX5" fmla="*/ 2149434 w 2149434"/>
              <a:gd name="connsiteY5" fmla="*/ 593766 h 2933205"/>
              <a:gd name="connsiteX6" fmla="*/ 1816925 w 2149434"/>
              <a:gd name="connsiteY6" fmla="*/ 2933205 h 2933205"/>
              <a:gd name="connsiteX7" fmla="*/ 1187533 w 2149434"/>
              <a:gd name="connsiteY7" fmla="*/ 926275 h 2933205"/>
              <a:gd name="connsiteX8" fmla="*/ 1080655 w 2149434"/>
              <a:gd name="connsiteY8" fmla="*/ 1828800 h 2933205"/>
              <a:gd name="connsiteX9" fmla="*/ 914400 w 2149434"/>
              <a:gd name="connsiteY9" fmla="*/ 1448790 h 2933205"/>
              <a:gd name="connsiteX10" fmla="*/ 795647 w 2149434"/>
              <a:gd name="connsiteY10" fmla="*/ 2933205 h 2933205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095113"/>
              <a:gd name="connsiteY0" fmla="*/ 3150488 h 3150488"/>
              <a:gd name="connsiteX1" fmla="*/ 0 w 2095113"/>
              <a:gd name="connsiteY1" fmla="*/ 1749200 h 3150488"/>
              <a:gd name="connsiteX2" fmla="*/ 463138 w 2095113"/>
              <a:gd name="connsiteY2" fmla="*/ 1951080 h 3150488"/>
              <a:gd name="connsiteX3" fmla="*/ 776482 w 2095113"/>
              <a:gd name="connsiteY3" fmla="*/ 0 h 3150488"/>
              <a:gd name="connsiteX4" fmla="*/ 1975772 w 2095113"/>
              <a:gd name="connsiteY4" fmla="*/ 991413 h 3150488"/>
              <a:gd name="connsiteX5" fmla="*/ 2095113 w 2095113"/>
              <a:gd name="connsiteY5" fmla="*/ 702407 h 3150488"/>
              <a:gd name="connsiteX6" fmla="*/ 1816925 w 2095113"/>
              <a:gd name="connsiteY6" fmla="*/ 3150488 h 3150488"/>
              <a:gd name="connsiteX7" fmla="*/ 1187533 w 2095113"/>
              <a:gd name="connsiteY7" fmla="*/ 1143558 h 3150488"/>
              <a:gd name="connsiteX8" fmla="*/ 1080655 w 2095113"/>
              <a:gd name="connsiteY8" fmla="*/ 2046083 h 3150488"/>
              <a:gd name="connsiteX9" fmla="*/ 914400 w 2095113"/>
              <a:gd name="connsiteY9" fmla="*/ 1666073 h 3150488"/>
              <a:gd name="connsiteX10" fmla="*/ 795647 w 2095113"/>
              <a:gd name="connsiteY10" fmla="*/ 3150488 h 3150488"/>
              <a:gd name="connsiteX0" fmla="*/ 795647 w 2760540"/>
              <a:gd name="connsiteY0" fmla="*/ 3150488 h 3150488"/>
              <a:gd name="connsiteX1" fmla="*/ 0 w 2760540"/>
              <a:gd name="connsiteY1" fmla="*/ 1749200 h 3150488"/>
              <a:gd name="connsiteX2" fmla="*/ 463138 w 2760540"/>
              <a:gd name="connsiteY2" fmla="*/ 1951080 h 3150488"/>
              <a:gd name="connsiteX3" fmla="*/ 776482 w 2760540"/>
              <a:gd name="connsiteY3" fmla="*/ 0 h 3150488"/>
              <a:gd name="connsiteX4" fmla="*/ 1975772 w 2760540"/>
              <a:gd name="connsiteY4" fmla="*/ 991413 h 3150488"/>
              <a:gd name="connsiteX5" fmla="*/ 2095113 w 2760540"/>
              <a:gd name="connsiteY5" fmla="*/ 702407 h 3150488"/>
              <a:gd name="connsiteX6" fmla="*/ 1816925 w 2760540"/>
              <a:gd name="connsiteY6" fmla="*/ 3150488 h 3150488"/>
              <a:gd name="connsiteX7" fmla="*/ 1187533 w 2760540"/>
              <a:gd name="connsiteY7" fmla="*/ 1143558 h 3150488"/>
              <a:gd name="connsiteX8" fmla="*/ 1080655 w 2760540"/>
              <a:gd name="connsiteY8" fmla="*/ 2046083 h 3150488"/>
              <a:gd name="connsiteX9" fmla="*/ 914400 w 2760540"/>
              <a:gd name="connsiteY9" fmla="*/ 1666073 h 3150488"/>
              <a:gd name="connsiteX10" fmla="*/ 795647 w 2760540"/>
              <a:gd name="connsiteY10" fmla="*/ 3150488 h 3150488"/>
              <a:gd name="connsiteX0" fmla="*/ 795647 w 2904019"/>
              <a:gd name="connsiteY0" fmla="*/ 3150488 h 3150488"/>
              <a:gd name="connsiteX1" fmla="*/ 0 w 2904019"/>
              <a:gd name="connsiteY1" fmla="*/ 1749200 h 3150488"/>
              <a:gd name="connsiteX2" fmla="*/ 463138 w 2904019"/>
              <a:gd name="connsiteY2" fmla="*/ 1951080 h 3150488"/>
              <a:gd name="connsiteX3" fmla="*/ 776482 w 2904019"/>
              <a:gd name="connsiteY3" fmla="*/ 0 h 3150488"/>
              <a:gd name="connsiteX4" fmla="*/ 1975772 w 2904019"/>
              <a:gd name="connsiteY4" fmla="*/ 991413 h 3150488"/>
              <a:gd name="connsiteX5" fmla="*/ 2095113 w 2904019"/>
              <a:gd name="connsiteY5" fmla="*/ 702407 h 3150488"/>
              <a:gd name="connsiteX6" fmla="*/ 1816925 w 2904019"/>
              <a:gd name="connsiteY6" fmla="*/ 3150488 h 3150488"/>
              <a:gd name="connsiteX7" fmla="*/ 1187533 w 2904019"/>
              <a:gd name="connsiteY7" fmla="*/ 1143558 h 3150488"/>
              <a:gd name="connsiteX8" fmla="*/ 1080655 w 2904019"/>
              <a:gd name="connsiteY8" fmla="*/ 2046083 h 3150488"/>
              <a:gd name="connsiteX9" fmla="*/ 914400 w 2904019"/>
              <a:gd name="connsiteY9" fmla="*/ 1666073 h 3150488"/>
              <a:gd name="connsiteX10" fmla="*/ 795647 w 2904019"/>
              <a:gd name="connsiteY10" fmla="*/ 3150488 h 3150488"/>
              <a:gd name="connsiteX0" fmla="*/ 795647 w 2905418"/>
              <a:gd name="connsiteY0" fmla="*/ 3150488 h 3186701"/>
              <a:gd name="connsiteX1" fmla="*/ 0 w 2905418"/>
              <a:gd name="connsiteY1" fmla="*/ 1749200 h 3186701"/>
              <a:gd name="connsiteX2" fmla="*/ 463138 w 2905418"/>
              <a:gd name="connsiteY2" fmla="*/ 1951080 h 3186701"/>
              <a:gd name="connsiteX3" fmla="*/ 776482 w 2905418"/>
              <a:gd name="connsiteY3" fmla="*/ 0 h 3186701"/>
              <a:gd name="connsiteX4" fmla="*/ 1975772 w 2905418"/>
              <a:gd name="connsiteY4" fmla="*/ 991413 h 3186701"/>
              <a:gd name="connsiteX5" fmla="*/ 2095113 w 2905418"/>
              <a:gd name="connsiteY5" fmla="*/ 702407 h 3186701"/>
              <a:gd name="connsiteX6" fmla="*/ 1821452 w 2905418"/>
              <a:gd name="connsiteY6" fmla="*/ 3186701 h 3186701"/>
              <a:gd name="connsiteX7" fmla="*/ 1187533 w 2905418"/>
              <a:gd name="connsiteY7" fmla="*/ 1143558 h 3186701"/>
              <a:gd name="connsiteX8" fmla="*/ 1080655 w 2905418"/>
              <a:gd name="connsiteY8" fmla="*/ 2046083 h 3186701"/>
              <a:gd name="connsiteX9" fmla="*/ 914400 w 2905418"/>
              <a:gd name="connsiteY9" fmla="*/ 1666073 h 3186701"/>
              <a:gd name="connsiteX10" fmla="*/ 795647 w 2905418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1975772 w 2937337"/>
              <a:gd name="connsiteY4" fmla="*/ 991413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893849"/>
              <a:gd name="connsiteY0" fmla="*/ 3150488 h 3186701"/>
              <a:gd name="connsiteX1" fmla="*/ 0 w 2893849"/>
              <a:gd name="connsiteY1" fmla="*/ 1749200 h 3186701"/>
              <a:gd name="connsiteX2" fmla="*/ 463138 w 2893849"/>
              <a:gd name="connsiteY2" fmla="*/ 1951080 h 3186701"/>
              <a:gd name="connsiteX3" fmla="*/ 776482 w 2893849"/>
              <a:gd name="connsiteY3" fmla="*/ 0 h 3186701"/>
              <a:gd name="connsiteX4" fmla="*/ 2034620 w 2893849"/>
              <a:gd name="connsiteY4" fmla="*/ 1294704 h 3186701"/>
              <a:gd name="connsiteX5" fmla="*/ 2031739 w 2893849"/>
              <a:gd name="connsiteY5" fmla="*/ 711461 h 3186701"/>
              <a:gd name="connsiteX6" fmla="*/ 1821452 w 2893849"/>
              <a:gd name="connsiteY6" fmla="*/ 3186701 h 3186701"/>
              <a:gd name="connsiteX7" fmla="*/ 1187533 w 2893849"/>
              <a:gd name="connsiteY7" fmla="*/ 1143558 h 3186701"/>
              <a:gd name="connsiteX8" fmla="*/ 1080655 w 2893849"/>
              <a:gd name="connsiteY8" fmla="*/ 2046083 h 3186701"/>
              <a:gd name="connsiteX9" fmla="*/ 914400 w 2893849"/>
              <a:gd name="connsiteY9" fmla="*/ 1666073 h 3186701"/>
              <a:gd name="connsiteX10" fmla="*/ 795647 w 2893849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03465 w 2936139"/>
              <a:gd name="connsiteY0" fmla="*/ 3168594 h 3186701"/>
              <a:gd name="connsiteX1" fmla="*/ 0 w 2936139"/>
              <a:gd name="connsiteY1" fmla="*/ 1726566 h 3186701"/>
              <a:gd name="connsiteX2" fmla="*/ 404291 w 2936139"/>
              <a:gd name="connsiteY2" fmla="*/ 2009927 h 3186701"/>
              <a:gd name="connsiteX3" fmla="*/ 781009 w 2936139"/>
              <a:gd name="connsiteY3" fmla="*/ 0 h 3186701"/>
              <a:gd name="connsiteX4" fmla="*/ 2039147 w 2936139"/>
              <a:gd name="connsiteY4" fmla="*/ 1294704 h 3186701"/>
              <a:gd name="connsiteX5" fmla="*/ 2036266 w 2936139"/>
              <a:gd name="connsiteY5" fmla="*/ 711461 h 3186701"/>
              <a:gd name="connsiteX6" fmla="*/ 1825979 w 2936139"/>
              <a:gd name="connsiteY6" fmla="*/ 3186701 h 3186701"/>
              <a:gd name="connsiteX7" fmla="*/ 1192060 w 2936139"/>
              <a:gd name="connsiteY7" fmla="*/ 1143558 h 3186701"/>
              <a:gd name="connsiteX8" fmla="*/ 1085182 w 2936139"/>
              <a:gd name="connsiteY8" fmla="*/ 2046083 h 3186701"/>
              <a:gd name="connsiteX9" fmla="*/ 918927 w 2936139"/>
              <a:gd name="connsiteY9" fmla="*/ 1666073 h 3186701"/>
              <a:gd name="connsiteX10" fmla="*/ 1103465 w 2936139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897156"/>
              <a:gd name="connsiteY0" fmla="*/ 3168594 h 3173121"/>
              <a:gd name="connsiteX1" fmla="*/ 0 w 2897156"/>
              <a:gd name="connsiteY1" fmla="*/ 1749200 h 3173121"/>
              <a:gd name="connsiteX2" fmla="*/ 449559 w 2897156"/>
              <a:gd name="connsiteY2" fmla="*/ 2009927 h 3173121"/>
              <a:gd name="connsiteX3" fmla="*/ 826277 w 2897156"/>
              <a:gd name="connsiteY3" fmla="*/ 0 h 3173121"/>
              <a:gd name="connsiteX4" fmla="*/ 2084415 w 2897156"/>
              <a:gd name="connsiteY4" fmla="*/ 1294704 h 3173121"/>
              <a:gd name="connsiteX5" fmla="*/ 2081534 w 2897156"/>
              <a:gd name="connsiteY5" fmla="*/ 711461 h 3173121"/>
              <a:gd name="connsiteX6" fmla="*/ 1581537 w 2897156"/>
              <a:gd name="connsiteY6" fmla="*/ 3173121 h 3173121"/>
              <a:gd name="connsiteX7" fmla="*/ 1237328 w 2897156"/>
              <a:gd name="connsiteY7" fmla="*/ 1143558 h 3173121"/>
              <a:gd name="connsiteX8" fmla="*/ 1130450 w 2897156"/>
              <a:gd name="connsiteY8" fmla="*/ 2046083 h 3173121"/>
              <a:gd name="connsiteX9" fmla="*/ 918927 w 2897156"/>
              <a:gd name="connsiteY9" fmla="*/ 1697760 h 3173121"/>
              <a:gd name="connsiteX10" fmla="*/ 1148733 w 2897156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288886 w 2969045"/>
              <a:gd name="connsiteY8" fmla="*/ 2367481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9045" h="3173121">
                <a:moveTo>
                  <a:pt x="1148733" y="3168594"/>
                </a:moveTo>
                <a:cubicBezTo>
                  <a:pt x="-68605" y="2992718"/>
                  <a:pt x="289357" y="2373225"/>
                  <a:pt x="0" y="1749200"/>
                </a:cubicBezTo>
                <a:cubicBezTo>
                  <a:pt x="211718" y="1712379"/>
                  <a:pt x="518500" y="2277611"/>
                  <a:pt x="449559" y="2009927"/>
                </a:cubicBezTo>
                <a:cubicBezTo>
                  <a:pt x="87752" y="952162"/>
                  <a:pt x="1169975" y="921963"/>
                  <a:pt x="826277" y="0"/>
                </a:cubicBezTo>
                <a:cubicBezTo>
                  <a:pt x="1894489" y="60376"/>
                  <a:pt x="1582046" y="1053258"/>
                  <a:pt x="2084415" y="1294704"/>
                </a:cubicBezTo>
                <a:cubicBezTo>
                  <a:pt x="2220765" y="1319082"/>
                  <a:pt x="2384277" y="1207659"/>
                  <a:pt x="2081534" y="711461"/>
                </a:cubicBezTo>
                <a:cubicBezTo>
                  <a:pt x="3844765" y="2025429"/>
                  <a:pt x="2606774" y="3099478"/>
                  <a:pt x="1581537" y="3173121"/>
                </a:cubicBezTo>
                <a:cubicBezTo>
                  <a:pt x="2049242" y="2917586"/>
                  <a:pt x="2204598" y="1824606"/>
                  <a:pt x="1237328" y="1143558"/>
                </a:cubicBezTo>
                <a:cubicBezTo>
                  <a:pt x="1479342" y="1777869"/>
                  <a:pt x="1318476" y="2090782"/>
                  <a:pt x="1162138" y="2408222"/>
                </a:cubicBezTo>
                <a:cubicBezTo>
                  <a:pt x="1159532" y="2246847"/>
                  <a:pt x="1324413" y="1899876"/>
                  <a:pt x="918927" y="1697760"/>
                </a:cubicBezTo>
                <a:cubicBezTo>
                  <a:pt x="1108697" y="2305733"/>
                  <a:pt x="307113" y="2497246"/>
                  <a:pt x="1148733" y="31685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1" name="Oval 31">
            <a:extLst>
              <a:ext uri="{FF2B5EF4-FFF2-40B4-BE49-F238E27FC236}">
                <a16:creationId xmlns:a16="http://schemas.microsoft.com/office/drawing/2014/main" id="{E5C4AD8F-624B-44CF-8A92-622D9C30755F}"/>
              </a:ext>
            </a:extLst>
          </p:cNvPr>
          <p:cNvSpPr/>
          <p:nvPr/>
        </p:nvSpPr>
        <p:spPr>
          <a:xfrm>
            <a:off x="8508547" y="4295761"/>
            <a:ext cx="464603" cy="474677"/>
          </a:xfrm>
          <a:custGeom>
            <a:avLst/>
            <a:gdLst/>
            <a:ahLst/>
            <a:cxnLst/>
            <a:rect l="l" t="t" r="r" b="b"/>
            <a:pathLst>
              <a:path w="3187187" h="3217189">
                <a:moveTo>
                  <a:pt x="2136560" y="2669280"/>
                </a:moveTo>
                <a:cubicBezTo>
                  <a:pt x="2154235" y="2662847"/>
                  <a:pt x="2173778" y="2671961"/>
                  <a:pt x="2180211" y="2689635"/>
                </a:cubicBezTo>
                <a:lnTo>
                  <a:pt x="2338628" y="3124881"/>
                </a:lnTo>
                <a:cubicBezTo>
                  <a:pt x="2345061" y="3142556"/>
                  <a:pt x="2335948" y="3162099"/>
                  <a:pt x="2318273" y="3168533"/>
                </a:cubicBezTo>
                <a:lnTo>
                  <a:pt x="2190259" y="3215126"/>
                </a:lnTo>
                <a:cubicBezTo>
                  <a:pt x="2172585" y="3221559"/>
                  <a:pt x="2153041" y="3212445"/>
                  <a:pt x="2146608" y="3194771"/>
                </a:cubicBezTo>
                <a:lnTo>
                  <a:pt x="1988192" y="2759525"/>
                </a:lnTo>
                <a:cubicBezTo>
                  <a:pt x="1981759" y="2741850"/>
                  <a:pt x="1990872" y="2722307"/>
                  <a:pt x="2008547" y="2715873"/>
                </a:cubicBezTo>
                <a:close/>
                <a:moveTo>
                  <a:pt x="1050626" y="2669280"/>
                </a:moveTo>
                <a:lnTo>
                  <a:pt x="1178640" y="2715873"/>
                </a:lnTo>
                <a:cubicBezTo>
                  <a:pt x="1196314" y="2722307"/>
                  <a:pt x="1205428" y="2741850"/>
                  <a:pt x="1198995" y="2759525"/>
                </a:cubicBezTo>
                <a:lnTo>
                  <a:pt x="1040578" y="3194771"/>
                </a:lnTo>
                <a:cubicBezTo>
                  <a:pt x="1034145" y="3212445"/>
                  <a:pt x="1014601" y="3221559"/>
                  <a:pt x="996927" y="3215126"/>
                </a:cubicBezTo>
                <a:lnTo>
                  <a:pt x="868913" y="3168533"/>
                </a:lnTo>
                <a:cubicBezTo>
                  <a:pt x="851239" y="3162099"/>
                  <a:pt x="842125" y="3142556"/>
                  <a:pt x="848558" y="3124881"/>
                </a:cubicBezTo>
                <a:lnTo>
                  <a:pt x="1006975" y="2689635"/>
                </a:lnTo>
                <a:cubicBezTo>
                  <a:pt x="1013408" y="2671961"/>
                  <a:pt x="1032952" y="2662847"/>
                  <a:pt x="1050626" y="2669280"/>
                </a:cubicBezTo>
                <a:close/>
                <a:moveTo>
                  <a:pt x="2647909" y="2029882"/>
                </a:moveTo>
                <a:cubicBezTo>
                  <a:pt x="2656328" y="2027626"/>
                  <a:pt x="2665608" y="2028582"/>
                  <a:pt x="2673752" y="2033284"/>
                </a:cubicBezTo>
                <a:lnTo>
                  <a:pt x="3074877" y="2264874"/>
                </a:lnTo>
                <a:cubicBezTo>
                  <a:pt x="3091166" y="2274278"/>
                  <a:pt x="3096747" y="2295107"/>
                  <a:pt x="3087343" y="2311396"/>
                </a:cubicBezTo>
                <a:lnTo>
                  <a:pt x="3019228" y="2429374"/>
                </a:lnTo>
                <a:cubicBezTo>
                  <a:pt x="3009824" y="2445663"/>
                  <a:pt x="2988995" y="2451244"/>
                  <a:pt x="2972706" y="2441840"/>
                </a:cubicBezTo>
                <a:lnTo>
                  <a:pt x="2571581" y="2210250"/>
                </a:lnTo>
                <a:cubicBezTo>
                  <a:pt x="2555292" y="2200846"/>
                  <a:pt x="2549710" y="2180017"/>
                  <a:pt x="2559115" y="2163728"/>
                </a:cubicBezTo>
                <a:lnTo>
                  <a:pt x="2627229" y="2045750"/>
                </a:lnTo>
                <a:cubicBezTo>
                  <a:pt x="2631932" y="2037605"/>
                  <a:pt x="2639490" y="2032138"/>
                  <a:pt x="2647909" y="2029882"/>
                </a:cubicBezTo>
                <a:close/>
                <a:moveTo>
                  <a:pt x="539277" y="2029882"/>
                </a:moveTo>
                <a:cubicBezTo>
                  <a:pt x="547696" y="2032138"/>
                  <a:pt x="555255" y="2037605"/>
                  <a:pt x="559957" y="2045750"/>
                </a:cubicBezTo>
                <a:lnTo>
                  <a:pt x="628071" y="2163728"/>
                </a:lnTo>
                <a:cubicBezTo>
                  <a:pt x="637476" y="2180017"/>
                  <a:pt x="631895" y="2200846"/>
                  <a:pt x="615606" y="2210250"/>
                </a:cubicBezTo>
                <a:lnTo>
                  <a:pt x="214481" y="2441840"/>
                </a:lnTo>
                <a:cubicBezTo>
                  <a:pt x="198192" y="2451244"/>
                  <a:pt x="177363" y="2445663"/>
                  <a:pt x="167958" y="2429374"/>
                </a:cubicBezTo>
                <a:lnTo>
                  <a:pt x="99844" y="2311396"/>
                </a:lnTo>
                <a:cubicBezTo>
                  <a:pt x="90439" y="2295107"/>
                  <a:pt x="96020" y="2274278"/>
                  <a:pt x="112309" y="2264874"/>
                </a:cubicBezTo>
                <a:lnTo>
                  <a:pt x="513434" y="2033284"/>
                </a:lnTo>
                <a:cubicBezTo>
                  <a:pt x="521579" y="2028582"/>
                  <a:pt x="530858" y="2027626"/>
                  <a:pt x="539277" y="2029882"/>
                </a:cubicBezTo>
                <a:close/>
                <a:moveTo>
                  <a:pt x="3094879" y="918289"/>
                </a:moveTo>
                <a:cubicBezTo>
                  <a:pt x="3112554" y="911856"/>
                  <a:pt x="3132097" y="920969"/>
                  <a:pt x="3138531" y="938644"/>
                </a:cubicBezTo>
                <a:lnTo>
                  <a:pt x="3185124" y="1066657"/>
                </a:lnTo>
                <a:cubicBezTo>
                  <a:pt x="3191557" y="1084332"/>
                  <a:pt x="3182443" y="1103875"/>
                  <a:pt x="3164769" y="1110308"/>
                </a:cubicBezTo>
                <a:lnTo>
                  <a:pt x="2729523" y="1268725"/>
                </a:lnTo>
                <a:cubicBezTo>
                  <a:pt x="2711848" y="1275158"/>
                  <a:pt x="2692304" y="1266045"/>
                  <a:pt x="2685871" y="1248370"/>
                </a:cubicBezTo>
                <a:lnTo>
                  <a:pt x="2639278" y="1120357"/>
                </a:lnTo>
                <a:cubicBezTo>
                  <a:pt x="2632845" y="1102682"/>
                  <a:pt x="2641959" y="1083138"/>
                  <a:pt x="2659633" y="1076705"/>
                </a:cubicBezTo>
                <a:close/>
                <a:moveTo>
                  <a:pt x="92307" y="918289"/>
                </a:moveTo>
                <a:lnTo>
                  <a:pt x="527553" y="1076705"/>
                </a:lnTo>
                <a:cubicBezTo>
                  <a:pt x="545228" y="1083138"/>
                  <a:pt x="554341" y="1102682"/>
                  <a:pt x="547908" y="1120357"/>
                </a:cubicBezTo>
                <a:lnTo>
                  <a:pt x="501315" y="1248370"/>
                </a:lnTo>
                <a:cubicBezTo>
                  <a:pt x="494882" y="1266045"/>
                  <a:pt x="475338" y="1275158"/>
                  <a:pt x="457664" y="1268725"/>
                </a:cubicBezTo>
                <a:lnTo>
                  <a:pt x="22418" y="1110308"/>
                </a:lnTo>
                <a:cubicBezTo>
                  <a:pt x="4743" y="1103875"/>
                  <a:pt x="-4370" y="1084332"/>
                  <a:pt x="2063" y="1066657"/>
                </a:cubicBezTo>
                <a:lnTo>
                  <a:pt x="48656" y="938644"/>
                </a:lnTo>
                <a:cubicBezTo>
                  <a:pt x="55089" y="920969"/>
                  <a:pt x="74633" y="911856"/>
                  <a:pt x="92307" y="918289"/>
                </a:cubicBezTo>
                <a:close/>
                <a:moveTo>
                  <a:pt x="1593593" y="658644"/>
                </a:moveTo>
                <a:cubicBezTo>
                  <a:pt x="2116495" y="658644"/>
                  <a:pt x="2540391" y="1082540"/>
                  <a:pt x="2540391" y="1605442"/>
                </a:cubicBezTo>
                <a:cubicBezTo>
                  <a:pt x="2540391" y="2128344"/>
                  <a:pt x="2116495" y="2552240"/>
                  <a:pt x="1593593" y="2552240"/>
                </a:cubicBezTo>
                <a:cubicBezTo>
                  <a:pt x="1070691" y="2552240"/>
                  <a:pt x="646795" y="2128344"/>
                  <a:pt x="646795" y="1605442"/>
                </a:cubicBezTo>
                <a:cubicBezTo>
                  <a:pt x="646795" y="1082540"/>
                  <a:pt x="1070691" y="658644"/>
                  <a:pt x="1593593" y="658644"/>
                </a:cubicBezTo>
                <a:close/>
                <a:moveTo>
                  <a:pt x="2246117" y="1165"/>
                </a:moveTo>
                <a:cubicBezTo>
                  <a:pt x="2254536" y="-1090"/>
                  <a:pt x="2263815" y="-135"/>
                  <a:pt x="2271960" y="4568"/>
                </a:cubicBezTo>
                <a:lnTo>
                  <a:pt x="2389938" y="72682"/>
                </a:lnTo>
                <a:cubicBezTo>
                  <a:pt x="2406227" y="82087"/>
                  <a:pt x="2411808" y="102916"/>
                  <a:pt x="2402403" y="119205"/>
                </a:cubicBezTo>
                <a:lnTo>
                  <a:pt x="2170814" y="520330"/>
                </a:lnTo>
                <a:cubicBezTo>
                  <a:pt x="2161409" y="536619"/>
                  <a:pt x="2140580" y="542200"/>
                  <a:pt x="2124291" y="532795"/>
                </a:cubicBezTo>
                <a:lnTo>
                  <a:pt x="2006313" y="464681"/>
                </a:lnTo>
                <a:cubicBezTo>
                  <a:pt x="1990024" y="455276"/>
                  <a:pt x="1984443" y="434447"/>
                  <a:pt x="1993848" y="418158"/>
                </a:cubicBezTo>
                <a:lnTo>
                  <a:pt x="2225437" y="17033"/>
                </a:lnTo>
                <a:cubicBezTo>
                  <a:pt x="2230139" y="8889"/>
                  <a:pt x="2237698" y="3421"/>
                  <a:pt x="2246117" y="1165"/>
                </a:cubicBezTo>
                <a:close/>
                <a:moveTo>
                  <a:pt x="941069" y="1165"/>
                </a:moveTo>
                <a:cubicBezTo>
                  <a:pt x="949488" y="3421"/>
                  <a:pt x="957047" y="8889"/>
                  <a:pt x="961749" y="17033"/>
                </a:cubicBezTo>
                <a:lnTo>
                  <a:pt x="1193338" y="418158"/>
                </a:lnTo>
                <a:cubicBezTo>
                  <a:pt x="1202743" y="434447"/>
                  <a:pt x="1197162" y="455276"/>
                  <a:pt x="1180873" y="464681"/>
                </a:cubicBezTo>
                <a:lnTo>
                  <a:pt x="1062895" y="532795"/>
                </a:lnTo>
                <a:cubicBezTo>
                  <a:pt x="1046606" y="542200"/>
                  <a:pt x="1025777" y="536619"/>
                  <a:pt x="1016372" y="520330"/>
                </a:cubicBezTo>
                <a:lnTo>
                  <a:pt x="784783" y="119205"/>
                </a:lnTo>
                <a:cubicBezTo>
                  <a:pt x="775378" y="102916"/>
                  <a:pt x="780959" y="82087"/>
                  <a:pt x="797248" y="72682"/>
                </a:cubicBezTo>
                <a:lnTo>
                  <a:pt x="915226" y="4568"/>
                </a:lnTo>
                <a:cubicBezTo>
                  <a:pt x="923371" y="-135"/>
                  <a:pt x="932650" y="-1090"/>
                  <a:pt x="941069" y="11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Block Arc 20">
            <a:extLst>
              <a:ext uri="{FF2B5EF4-FFF2-40B4-BE49-F238E27FC236}">
                <a16:creationId xmlns:a16="http://schemas.microsoft.com/office/drawing/2014/main" id="{50B4E149-3494-4D1E-A1AD-38EBBEE2752E}"/>
              </a:ext>
            </a:extLst>
          </p:cNvPr>
          <p:cNvSpPr>
            <a:spLocks noChangeAspect="1"/>
          </p:cNvSpPr>
          <p:nvPr/>
        </p:nvSpPr>
        <p:spPr>
          <a:xfrm rot="10800000">
            <a:off x="3895491" y="5563876"/>
            <a:ext cx="571211" cy="619367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0" name="Rectangle 9">
            <a:extLst>
              <a:ext uri="{FF2B5EF4-FFF2-40B4-BE49-F238E27FC236}">
                <a16:creationId xmlns:a16="http://schemas.microsoft.com/office/drawing/2014/main" id="{3447BCCD-3BF7-4CB8-B3EB-28AD6F9719C7}"/>
              </a:ext>
            </a:extLst>
          </p:cNvPr>
          <p:cNvSpPr/>
          <p:nvPr/>
        </p:nvSpPr>
        <p:spPr>
          <a:xfrm>
            <a:off x="2652664" y="4001375"/>
            <a:ext cx="566463" cy="602384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4" name="Rounded Rectangle 25">
            <a:extLst>
              <a:ext uri="{FF2B5EF4-FFF2-40B4-BE49-F238E27FC236}">
                <a16:creationId xmlns:a16="http://schemas.microsoft.com/office/drawing/2014/main" id="{96C362ED-B7B4-468B-9D22-B7C8F8B65DAD}"/>
              </a:ext>
            </a:extLst>
          </p:cNvPr>
          <p:cNvSpPr/>
          <p:nvPr/>
        </p:nvSpPr>
        <p:spPr>
          <a:xfrm>
            <a:off x="6660270" y="3803360"/>
            <a:ext cx="412168" cy="302054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5966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2406</TotalTime>
  <Words>928</Words>
  <Application>Microsoft Office PowerPoint</Application>
  <PresentationFormat>Widescreen</PresentationFormat>
  <Paragraphs>164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Aleo-Bold</vt:lpstr>
      <vt:lpstr>Aleo-BoldItalic</vt:lpstr>
      <vt:lpstr>Aleo-LightItalic</vt:lpstr>
      <vt:lpstr>Arial</vt:lpstr>
      <vt:lpstr>ArialNovaCond</vt:lpstr>
      <vt:lpstr>ArialNovaCond-Bold</vt:lpstr>
      <vt:lpstr>Calibri</vt:lpstr>
      <vt:lpstr>Calibri Light</vt:lpstr>
      <vt:lpstr>Tahoma</vt:lpstr>
      <vt:lpstr>Times New Roman</vt:lpstr>
      <vt:lpstr>Trebuchet MS</vt:lpstr>
      <vt:lpstr>Office Theme</vt:lpstr>
      <vt:lpstr>Program Corporate Social Responsibility</vt:lpstr>
      <vt:lpstr>Profil Perusahaan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CSR PT Pupuk Kaltim</dc:title>
  <dc:creator>kurwicaksana@gmail.com</dc:creator>
  <cp:lastModifiedBy>AGUS HERMANTO</cp:lastModifiedBy>
  <cp:revision>149</cp:revision>
  <dcterms:created xsi:type="dcterms:W3CDTF">2020-08-25T02:57:49Z</dcterms:created>
  <dcterms:modified xsi:type="dcterms:W3CDTF">2020-09-02T23:26:22Z</dcterms:modified>
</cp:coreProperties>
</file>