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3" r:id="rId2"/>
    <p:sldId id="306" r:id="rId3"/>
    <p:sldId id="304" r:id="rId4"/>
    <p:sldId id="311" r:id="rId5"/>
    <p:sldId id="312" r:id="rId6"/>
    <p:sldId id="313" r:id="rId7"/>
    <p:sldId id="314" r:id="rId8"/>
    <p:sldId id="310" r:id="rId9"/>
    <p:sldId id="315" r:id="rId10"/>
    <p:sldId id="31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FF"/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5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6A7E1-8415-474A-9CFC-5F2EE388A2E1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C034-11E5-4F5F-A4B6-8F4FA28AE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AC034-11E5-4F5F-A4B6-8F4FA28AE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7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5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3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B8B9-7F84-4EDB-A58F-E55CB7B38D83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D12F-86EA-4997-9C47-639142423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32527" y="4013651"/>
            <a:ext cx="40713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Oleh: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Dr. Eng. Akhmad Adi Sulianto, STP. M. Eng.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Program Studi Teknik Lingkungan </a:t>
            </a:r>
          </a:p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Universitas</a:t>
            </a:r>
            <a:r>
              <a:rPr lang="en-US" sz="16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Brawijaya</a:t>
            </a:r>
            <a:endParaRPr lang="en-US" sz="16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3435" t="47923" r="30077" b="16921"/>
          <a:stretch/>
        </p:blipFill>
        <p:spPr>
          <a:xfrm>
            <a:off x="1437100" y="1590095"/>
            <a:ext cx="6048673" cy="24377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616" y="776652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REVIEW DESAIN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9941" y="1384120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IPAL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DOMESTIK</a:t>
            </a:r>
            <a:endParaRPr lang="en-US" sz="5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959" y="3241035"/>
            <a:ext cx="4801443" cy="8874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INBIS 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PERMATA BUNDA </a:t>
            </a:r>
          </a:p>
          <a:p>
            <a:pPr algn="ctr">
              <a:lnSpc>
                <a:spcPts val="3000"/>
              </a:lnSpc>
            </a:pP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KOTA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BONTANG</a:t>
            </a:r>
          </a:p>
        </p:txBody>
      </p:sp>
    </p:spTree>
    <p:extLst>
      <p:ext uri="{BB962C8B-B14F-4D97-AF65-F5344CB8AC3E}">
        <p14:creationId xmlns:p14="http://schemas.microsoft.com/office/powerpoint/2010/main" val="388795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152" t="23000" r="21222" b="5347"/>
          <a:stretch/>
        </p:blipFill>
        <p:spPr>
          <a:xfrm>
            <a:off x="683568" y="2139702"/>
            <a:ext cx="3752765" cy="20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0152" t="20924" r="21222" b="7424"/>
          <a:stretch/>
        </p:blipFill>
        <p:spPr>
          <a:xfrm>
            <a:off x="4885361" y="2140290"/>
            <a:ext cx="3751708" cy="2087644"/>
          </a:xfrm>
          <a:prstGeom prst="rect">
            <a:avLst/>
          </a:prstGeom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blackWhite">
          <a:xfrm>
            <a:off x="1691680" y="1059582"/>
            <a:ext cx="5943600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panose="020B0600070205080204" pitchFamily="50" charset="-128"/>
              </a:rPr>
              <a:t>Thank You </a:t>
            </a:r>
            <a:r>
              <a:rPr lang="en-US" sz="54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ea typeface="ＭＳ Ｐゴシック" panose="020B0600070205080204" pitchFamily="50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20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872"/>
            <a:ext cx="8229600" cy="2995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LABORATORY SCALE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G-WARS (</a:t>
            </a:r>
            <a:r>
              <a:rPr lang="en-US" sz="2400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Grey Water Recycle System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552" y="741585"/>
            <a:ext cx="8229600" cy="85725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RESEARCH ON DOMESTIC WASTE TREATMENT</a:t>
            </a:r>
            <a:endParaRPr lang="en-US" sz="2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6373" b="20913"/>
          <a:stretch/>
        </p:blipFill>
        <p:spPr>
          <a:xfrm>
            <a:off x="617609" y="2311122"/>
            <a:ext cx="3840813" cy="1916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0199" y="2296610"/>
            <a:ext cx="4046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G-WARS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mampu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mengolah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grey </a:t>
            </a:r>
            <a:r>
              <a:rPr lang="en-US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water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menjadi 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air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bersih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kelas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III</a:t>
            </a:r>
            <a:endParaRPr lang="en-US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048525"/>
            <a:ext cx="4046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Dengan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penambahan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Bak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Ozonasi</a:t>
            </a:r>
            <a:endParaRPr lang="en-US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G-WARS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mampu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mengolah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Air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lindi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TPA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Supit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Urang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sesuai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dengan Baku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mutu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PerMen</a:t>
            </a:r>
            <a:r>
              <a:rPr lang="en-US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LHK No 59 Tahun 2016</a:t>
            </a:r>
          </a:p>
        </p:txBody>
      </p:sp>
    </p:spTree>
    <p:extLst>
      <p:ext uri="{BB962C8B-B14F-4D97-AF65-F5344CB8AC3E}">
        <p14:creationId xmlns:p14="http://schemas.microsoft.com/office/powerpoint/2010/main" val="152119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52" y="744146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DESKRIPSI </a:t>
            </a:r>
            <a:r>
              <a:rPr lang="en-US" sz="36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LOKASI IPAL</a:t>
            </a:r>
            <a:endParaRPr lang="en-US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742"/>
          <a:stretch/>
        </p:blipFill>
        <p:spPr>
          <a:xfrm>
            <a:off x="2602512" y="2355726"/>
            <a:ext cx="4048476" cy="26642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7615"/>
            <a:ext cx="8435280" cy="3247008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Lokasi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IPAL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berada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di INBIS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Permata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Bunda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berlokasi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di Jl. A.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Yani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/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Panahan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No. 13 RT. 22 Gang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Aren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Kelurahan</a:t>
            </a:r>
            <a:r>
              <a:rPr lang="en-US" sz="2000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Api-Api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Kecamatan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Bontang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Utara Kota </a:t>
            </a:r>
            <a:r>
              <a:rPr lang="en-US" sz="20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Bontang</a:t>
            </a:r>
            <a:r>
              <a:rPr lang="en-US" sz="2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15121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Chamber Filtrasi</a:t>
            </a: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unit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penampung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berfungsi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untuk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menampung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influent</a:t>
            </a: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air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limbah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secara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sementara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mencegah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menyaring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dengan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sistem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slow sand filter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atau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saringan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pasir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lambat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 </a:t>
            </a:r>
            <a:endParaRPr lang="en-US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552" y="77839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Unit IPAL </a:t>
            </a:r>
            <a:r>
              <a:rPr lang="en-US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Komunal</a:t>
            </a: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INBIS </a:t>
            </a:r>
            <a:r>
              <a:rPr lang="en-US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Permata</a:t>
            </a: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Bunda</a:t>
            </a:r>
            <a:endParaRPr lang="en-US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081226"/>
            <a:ext cx="4547614" cy="19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15121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Chamber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Reaktor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Biofilter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Anaerob</a:t>
            </a:r>
            <a:endParaRPr lang="en-US" sz="2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unit yang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didalamnya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terjadi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proses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penguraian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air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limbah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secara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anaerob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oleh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bakteri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anaerob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 </a:t>
            </a:r>
            <a:endParaRPr lang="en-US" sz="20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Biolfilter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Sarang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Tawon</a:t>
            </a:r>
            <a:endParaRPr lang="en-US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552" y="77839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Unit IPAL </a:t>
            </a:r>
            <a:r>
              <a:rPr lang="en-US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Komunal</a:t>
            </a: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INBIS </a:t>
            </a:r>
            <a:r>
              <a:rPr lang="en-US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Permata</a:t>
            </a: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Bunda</a:t>
            </a:r>
            <a:endParaRPr lang="en-US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075806"/>
            <a:ext cx="5578323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" t="986" r="1132" b="9110"/>
          <a:stretch/>
        </p:blipFill>
        <p:spPr>
          <a:xfrm>
            <a:off x="7281452" y="3079229"/>
            <a:ext cx="1581966" cy="15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15121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Chamber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Reaktor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Biofilter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Aerob</a:t>
            </a:r>
            <a:endParaRPr lang="en-US" sz="24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Unit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reaktor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biofilter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aerob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dilengkapi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dengan proses </a:t>
            </a:r>
            <a:r>
              <a:rPr lang="en-US" sz="2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aerasi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 </a:t>
            </a:r>
            <a:endParaRPr lang="en-US" sz="2000" dirty="0" smtClean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Pada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reaktor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aerob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ini </a:t>
            </a:r>
            <a:r>
              <a:rPr lang="en-US" sz="2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dilengkapi</a:t>
            </a: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dengan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pompa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udara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dalam </a:t>
            </a: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chamber air 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</a:t>
            </a:r>
            <a:r>
              <a:rPr lang="en-US" sz="2000" i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aerator submersibl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air </a:t>
            </a:r>
            <a:r>
              <a:rPr lang="en-US" sz="2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mancur</a:t>
            </a: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untuk </a:t>
            </a:r>
            <a:r>
              <a:rPr lang="en-US" sz="20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estetika</a:t>
            </a: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. </a:t>
            </a:r>
            <a:endParaRPr lang="en-US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552" y="77839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Unit IPAL </a:t>
            </a:r>
            <a:r>
              <a:rPr lang="en-US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Komunal</a:t>
            </a: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INBIS </a:t>
            </a:r>
            <a:r>
              <a:rPr lang="en-US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Permata</a:t>
            </a: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Bunda</a:t>
            </a:r>
            <a:endParaRPr lang="en-US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36" y="3089682"/>
            <a:ext cx="1963943" cy="1932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254" t="5901" r="3821" b="5901"/>
          <a:stretch/>
        </p:blipFill>
        <p:spPr>
          <a:xfrm>
            <a:off x="1979712" y="3089682"/>
            <a:ext cx="2714848" cy="19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52" y="1601212"/>
            <a:ext cx="8229600" cy="151216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Chamber </a:t>
            </a:r>
            <a:r>
              <a:rPr lang="en-US" sz="2400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Pengendapan</a:t>
            </a:r>
            <a:r>
              <a:rPr lang="en-US" sz="24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Akhir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Bak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pengendap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akhir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berfungsi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untuk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memisahkan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atau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mengendapkan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kotoran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padatan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tersuspensi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(TSS) yang 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ada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di dalam air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limbah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agar air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olahan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IPAL menjadi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jernih</a:t>
            </a:r>
            <a:r>
              <a:rPr lang="en-US" sz="2000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Waktu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tingal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hidrolik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di dalam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bak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pengendap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akhir </a:t>
            </a:r>
            <a:r>
              <a:rPr lang="en-US" sz="20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umumnya</a:t>
            </a: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sekitar 2-4 jam.</a:t>
            </a:r>
            <a:endParaRPr lang="en-US" sz="20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552" y="77839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Unit IPAL </a:t>
            </a:r>
            <a:r>
              <a:rPr lang="en-US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Komunal</a:t>
            </a: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INBIS </a:t>
            </a:r>
            <a:r>
              <a:rPr lang="en-US" sz="2800" dirty="0" err="1">
                <a:solidFill>
                  <a:schemeClr val="bg1"/>
                </a:solidFill>
                <a:latin typeface="Algerian" panose="04020705040A02060702" pitchFamily="82" charset="0"/>
              </a:rPr>
              <a:t>Permata</a:t>
            </a:r>
            <a:r>
              <a:rPr lang="en-US" sz="2800" dirty="0">
                <a:solidFill>
                  <a:schemeClr val="bg1"/>
                </a:solidFill>
                <a:latin typeface="Algerian" panose="04020705040A02060702" pitchFamily="82" charset="0"/>
              </a:rPr>
              <a:t> Bunda</a:t>
            </a:r>
            <a:endParaRPr lang="en-US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113380"/>
            <a:ext cx="2767706" cy="19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552" y="778396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Layout </a:t>
            </a:r>
            <a:r>
              <a:rPr lang="en-US" sz="28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potongan</a:t>
            </a:r>
            <a:r>
              <a:rPr lang="en-US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c</a:t>
            </a:r>
            <a:endParaRPr lang="en-US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90" y="1435875"/>
            <a:ext cx="834016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552" y="778396"/>
            <a:ext cx="8229600" cy="5956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Layout  </a:t>
            </a:r>
            <a:r>
              <a:rPr lang="en-US" sz="2800" dirty="0" err="1" smtClean="0">
                <a:solidFill>
                  <a:schemeClr val="bg1"/>
                </a:solidFill>
                <a:latin typeface="Algerian" panose="04020705040A02060702" pitchFamily="82" charset="0"/>
              </a:rPr>
              <a:t>ipal</a:t>
            </a:r>
            <a:endParaRPr lang="en-US" sz="2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597" y="1330910"/>
            <a:ext cx="3724979" cy="179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09" y="1312728"/>
            <a:ext cx="4708364" cy="1816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670" y="3196542"/>
            <a:ext cx="2320583" cy="1879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196542"/>
            <a:ext cx="2136670" cy="18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271</Words>
  <Application>Microsoft Office PowerPoint</Application>
  <PresentationFormat>On-screen Show (16:9)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Adobe Devanagari</vt:lpstr>
      <vt:lpstr>Algerian</vt:lpstr>
      <vt:lpstr>Arial</vt:lpstr>
      <vt:lpstr>Baskerville Old Face</vt:lpstr>
      <vt:lpstr>Bookman Old Style</vt:lpstr>
      <vt:lpstr>Calibri</vt:lpstr>
      <vt:lpstr>Cambria</vt:lpstr>
      <vt:lpstr>Corbel</vt:lpstr>
      <vt:lpstr>Office Theme</vt:lpstr>
      <vt:lpstr>PowerPoint Presentation</vt:lpstr>
      <vt:lpstr>RESEARCH ON DOMESTIC WASTE TREATMENT</vt:lpstr>
      <vt:lpstr>DESKRIPSI LOKASI IPAL</vt:lpstr>
      <vt:lpstr>Unit IPAL Komunal INBIS Permata Bunda</vt:lpstr>
      <vt:lpstr>Unit IPAL Komunal INBIS Permata Bunda</vt:lpstr>
      <vt:lpstr>Unit IPAL Komunal INBIS Permata Bunda</vt:lpstr>
      <vt:lpstr>Unit IPAL Komunal INBIS Permata Bunda</vt:lpstr>
      <vt:lpstr>Layout potongan c</vt:lpstr>
      <vt:lpstr>Layout  ipal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</dc:creator>
  <cp:lastModifiedBy>Akhmad Adi Sulianto</cp:lastModifiedBy>
  <cp:revision>151</cp:revision>
  <cp:lastPrinted>2020-08-29T06:12:07Z</cp:lastPrinted>
  <dcterms:created xsi:type="dcterms:W3CDTF">2020-05-30T02:02:12Z</dcterms:created>
  <dcterms:modified xsi:type="dcterms:W3CDTF">2020-09-01T12:15:03Z</dcterms:modified>
</cp:coreProperties>
</file>