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7" r:id="rId2"/>
    <p:sldId id="309" r:id="rId3"/>
    <p:sldId id="315" r:id="rId4"/>
    <p:sldId id="308" r:id="rId5"/>
    <p:sldId id="312" r:id="rId6"/>
    <p:sldId id="313" r:id="rId7"/>
    <p:sldId id="314" r:id="rId8"/>
    <p:sldId id="31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0000FF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29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A7E1-8415-474A-9CFC-5F2EE388A2E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C034-11E5-4F5F-A4B6-8F4FA28AE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B8B9-7F84-4EDB-A58F-E55CB7B38D83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598"/>
            <a:ext cx="4114800" cy="259228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IPAL DOMESTIK  KAMPUNG AREN</a:t>
            </a:r>
            <a:r>
              <a:rPr lang="en-US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1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(INBIS PERMATA BUNDA KOTA BONTANG)</a:t>
            </a:r>
            <a:br>
              <a:rPr lang="en-US" sz="1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18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Ir. Muhammad </a:t>
            </a:r>
            <a:r>
              <a:rPr lang="en-US" sz="1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Busyairi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S.T., M.Sc.</a:t>
            </a:r>
            <a:endParaRPr lang="en-US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E:\1. PROYEK_UNMUL\3. PKT CSR 2020\DATA TEKNIS\1. IPAL\WhatsApp Image 2020-08-30 at 19.32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1630"/>
            <a:ext cx="419485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9"/>
          <p:cNvSpPr/>
          <p:nvPr/>
        </p:nvSpPr>
        <p:spPr>
          <a:xfrm>
            <a:off x="1953363" y="1229698"/>
            <a:ext cx="2721060" cy="367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13175" r="25804" b="18095"/>
          <a:stretch/>
        </p:blipFill>
        <p:spPr bwMode="auto">
          <a:xfrm>
            <a:off x="4784190" y="2928571"/>
            <a:ext cx="2452106" cy="19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17104" r="23660" b="17500"/>
          <a:stretch/>
        </p:blipFill>
        <p:spPr bwMode="auto">
          <a:xfrm>
            <a:off x="4784190" y="1229698"/>
            <a:ext cx="2452106" cy="16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38730" y="3168916"/>
            <a:ext cx="432048" cy="360040"/>
          </a:xfrm>
          <a:prstGeom prst="rect">
            <a:avLst/>
          </a:prstGeom>
          <a:solidFill>
            <a:srgbClr val="FF00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4" t="43131" r="15462" b="22425"/>
          <a:stretch/>
        </p:blipFill>
        <p:spPr bwMode="auto">
          <a:xfrm>
            <a:off x="7287142" y="1229698"/>
            <a:ext cx="1186544" cy="11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8558" y="1340580"/>
            <a:ext cx="1428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Aren</a:t>
            </a:r>
            <a:endParaRPr lang="en-US" sz="1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7142" y="2439027"/>
            <a:ext cx="11865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Profil</a:t>
            </a:r>
            <a:r>
              <a:rPr lang="en-US" sz="600" dirty="0" smtClean="0">
                <a:latin typeface="Adobe Gothic Std B" pitchFamily="34" charset="-128"/>
                <a:ea typeface="Adobe Gothic Std B" pitchFamily="34" charset="-128"/>
              </a:rPr>
              <a:t> INBIS </a:t>
            </a:r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Permata</a:t>
            </a:r>
            <a:r>
              <a:rPr lang="en-US" sz="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Bunda</a:t>
            </a:r>
            <a:endParaRPr lang="en-US" sz="6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1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9"/>
          <p:cNvSpPr/>
          <p:nvPr/>
        </p:nvSpPr>
        <p:spPr>
          <a:xfrm>
            <a:off x="1953363" y="1229698"/>
            <a:ext cx="2721060" cy="367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8730" y="3168916"/>
            <a:ext cx="432048" cy="360040"/>
          </a:xfrm>
          <a:prstGeom prst="rect">
            <a:avLst/>
          </a:prstGeom>
          <a:solidFill>
            <a:srgbClr val="FF00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4" t="43131" r="15462" b="22425"/>
          <a:stretch/>
        </p:blipFill>
        <p:spPr bwMode="auto">
          <a:xfrm>
            <a:off x="725772" y="1229698"/>
            <a:ext cx="1186544" cy="11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8558" y="1340580"/>
            <a:ext cx="1428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Aren</a:t>
            </a:r>
            <a:endParaRPr lang="en-US" sz="1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772" y="2439027"/>
            <a:ext cx="11865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Profil</a:t>
            </a:r>
            <a:r>
              <a:rPr lang="en-US" sz="600" dirty="0" smtClean="0">
                <a:latin typeface="Adobe Gothic Std B" pitchFamily="34" charset="-128"/>
                <a:ea typeface="Adobe Gothic Std B" pitchFamily="34" charset="-128"/>
              </a:rPr>
              <a:t> INBIS </a:t>
            </a:r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Permata</a:t>
            </a:r>
            <a:r>
              <a:rPr lang="en-US" sz="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600" dirty="0" err="1" smtClean="0">
                <a:latin typeface="Adobe Gothic Std B" pitchFamily="34" charset="-128"/>
                <a:ea typeface="Adobe Gothic Std B" pitchFamily="34" charset="-128"/>
              </a:rPr>
              <a:t>Bunda</a:t>
            </a:r>
            <a:endParaRPr lang="en-US" sz="6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" name="Picture 4" descr="E:\1. PROYEK_UNMUL\3. PKT CSR 2020\DATA TEKNIS\1. IPAL\WhatsApp Image 2020-08-30 at 19.32.49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5541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6015" y="4006005"/>
            <a:ext cx="36484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dobe Gothic Std B" pitchFamily="34" charset="-128"/>
                <a:ea typeface="Adobe Gothic Std B" pitchFamily="34" charset="-128"/>
              </a:rPr>
              <a:t>IPAL </a:t>
            </a:r>
            <a:r>
              <a:rPr lang="en-US" sz="1100" dirty="0" err="1" smtClean="0"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100" dirty="0" smtClean="0">
                <a:latin typeface="Adobe Gothic Std B" pitchFamily="34" charset="-128"/>
                <a:ea typeface="Adobe Gothic Std B" pitchFamily="34" charset="-128"/>
              </a:rPr>
              <a:t> (</a:t>
            </a:r>
            <a:r>
              <a:rPr lang="en-US" sz="1100" i="1" dirty="0" smtClean="0">
                <a:latin typeface="Adobe Gothic Std B" pitchFamily="34" charset="-128"/>
                <a:ea typeface="Adobe Gothic Std B" pitchFamily="34" charset="-128"/>
              </a:rPr>
              <a:t>Grey Water</a:t>
            </a:r>
            <a:r>
              <a:rPr lang="en-US" sz="1100" dirty="0" smtClean="0">
                <a:latin typeface="Adobe Gothic Std B" pitchFamily="34" charset="-128"/>
                <a:ea typeface="Adobe Gothic Std B" pitchFamily="34" charset="-128"/>
              </a:rPr>
              <a:t>) INBIS </a:t>
            </a:r>
            <a:r>
              <a:rPr lang="en-US" sz="1100" dirty="0" err="1" smtClean="0">
                <a:latin typeface="Adobe Gothic Std B" pitchFamily="34" charset="-128"/>
                <a:ea typeface="Adobe Gothic Std B" pitchFamily="34" charset="-128"/>
              </a:rPr>
              <a:t>Permata</a:t>
            </a:r>
            <a:r>
              <a:rPr lang="en-US" sz="11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100" dirty="0" err="1" smtClean="0">
                <a:latin typeface="Adobe Gothic Std B" pitchFamily="34" charset="-128"/>
                <a:ea typeface="Adobe Gothic Std B" pitchFamily="34" charset="-128"/>
              </a:rPr>
              <a:t>Bunda</a:t>
            </a:r>
            <a:endParaRPr 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744899" y="2347608"/>
            <a:ext cx="288032" cy="295295"/>
          </a:xfrm>
          <a:prstGeom prst="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028415">
            <a:off x="6880111" y="3219843"/>
            <a:ext cx="288032" cy="315373"/>
          </a:xfrm>
          <a:prstGeom prst="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5220072" y="2852739"/>
            <a:ext cx="288032" cy="316177"/>
          </a:xfrm>
          <a:prstGeom prst="downArrow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6052914" y="1964264"/>
            <a:ext cx="288032" cy="252028"/>
          </a:xfrm>
          <a:prstGeom prst="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15282" y="1648357"/>
            <a:ext cx="288032" cy="252028"/>
          </a:xfrm>
          <a:prstGeom prst="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04248" y="3569063"/>
            <a:ext cx="1131751" cy="24622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1. Inlet &amp;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Filtrasi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3219822"/>
            <a:ext cx="1386154" cy="24622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3.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Biofilter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Anaerob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1635646"/>
            <a:ext cx="1224136" cy="24622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4.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Biofilter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Aerob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347614"/>
            <a:ext cx="1224136" cy="24622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5.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Sedimentasi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II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2042" y="2037497"/>
            <a:ext cx="1206342" cy="24622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2.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Sedimentasi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I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1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931511"/>
              </p:ext>
            </p:extLst>
          </p:nvPr>
        </p:nvGraphicFramePr>
        <p:xfrm>
          <a:off x="899592" y="1390630"/>
          <a:ext cx="4330824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5412"/>
                <a:gridCol w="2165412"/>
              </a:tblGrid>
              <a:tr h="370840">
                <a:tc gridSpan="2"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Limbah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Domestik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PerMenLHK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 No.P.68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201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Limbah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Domestik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adalah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air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limbah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berasal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aktivitas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hidup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sehari-hari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manusia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berhubungan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pemakaian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air</a:t>
                      </a:r>
                      <a:endParaRPr lang="id-ID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Limbah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Toilet (</a:t>
                      </a:r>
                      <a:r>
                        <a:rPr lang="en-US" sz="14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Black Water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id-ID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terdiri dari tinja, air kencing serta bilasan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[</a:t>
                      </a:r>
                      <a:r>
                        <a:rPr lang="id-ID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Said, 2017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].</a:t>
                      </a:r>
                    </a:p>
                    <a:p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Limbah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Non-Toilet (</a:t>
                      </a:r>
                      <a:r>
                        <a:rPr lang="en-US" sz="14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Grey Water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id-ID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limbah yang berasal dari air mandi, air limbah cucian, air limbah dapur, wastafel, dan lainnya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[</a:t>
                      </a:r>
                      <a:r>
                        <a:rPr lang="id-ID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Said, 2017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].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5000" r="34688" b="29027"/>
          <a:stretch/>
        </p:blipFill>
        <p:spPr bwMode="auto">
          <a:xfrm>
            <a:off x="5374433" y="1419622"/>
            <a:ext cx="30403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189816"/>
              </p:ext>
            </p:extLst>
          </p:nvPr>
        </p:nvGraphicFramePr>
        <p:xfrm>
          <a:off x="569744" y="1276350"/>
          <a:ext cx="8090942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251"/>
                <a:gridCol w="1318100"/>
                <a:gridCol w="1319530"/>
                <a:gridCol w="1129339"/>
                <a:gridCol w="1121596"/>
                <a:gridCol w="1243946"/>
                <a:gridCol w="1440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Parameter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Satuan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Bakumutu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Inlet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IPAL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Outlet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IPAL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Removal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6 - 9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5,71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7,31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Asam</a:t>
                      </a:r>
                      <a:r>
                        <a:rPr lang="en-US" sz="1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14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Netral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BOD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mg/l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23,4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83,86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COD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mg/l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1495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62,9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96,79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TSS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mg/l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56,73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Minyak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Lemak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mg/l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26,6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0,625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97,65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Amoniak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mg/l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1,14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 Coliform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/100ml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65598" y="4229602"/>
            <a:ext cx="2088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Sumber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;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Hasil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Analisis</a:t>
            </a:r>
            <a:r>
              <a:rPr lang="en-US" sz="1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Lab, 2020</a:t>
            </a:r>
            <a:endParaRPr lang="en-US" sz="1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5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9"/>
          <p:cNvSpPr/>
          <p:nvPr/>
        </p:nvSpPr>
        <p:spPr>
          <a:xfrm>
            <a:off x="1547664" y="1229698"/>
            <a:ext cx="2721060" cy="367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2859" y="1340580"/>
            <a:ext cx="1428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latin typeface="Adobe Gothic Std B" pitchFamily="34" charset="-128"/>
                <a:ea typeface="Adobe Gothic Std B" pitchFamily="34" charset="-128"/>
              </a:rPr>
              <a:t>Aren</a:t>
            </a:r>
            <a:endParaRPr lang="en-US" sz="14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3" descr="E:\1. PROYEK_UNMUL\3. PKT CSR 2020\DATA TEKNIS\1. IPAL\WhatsApp Image 2020-08-30 at 19.32.4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b="14833"/>
          <a:stretch/>
        </p:blipFill>
        <p:spPr bwMode="auto">
          <a:xfrm>
            <a:off x="4355976" y="1229698"/>
            <a:ext cx="3744416" cy="17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2970893"/>
            <a:ext cx="374441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IPAL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2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sz="1200" i="1" dirty="0" smtClean="0">
                <a:latin typeface="Adobe Gothic Std B" pitchFamily="34" charset="-128"/>
                <a:ea typeface="Adobe Gothic Std B" pitchFamily="34" charset="-128"/>
              </a:rPr>
              <a:t>Grey Water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)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dimanfaatkan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sebagai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IPAL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komunal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Aren</a:t>
            </a:r>
            <a:endParaRPr lang="en-US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2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Air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hasil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proses IPAL yang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telah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sesuai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bakumutu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digunakan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menyiram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tanaman</a:t>
            </a:r>
            <a:r>
              <a:rPr lang="en-US" sz="12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di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2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200" dirty="0" err="1" smtClean="0">
                <a:latin typeface="Adobe Gothic Std B" pitchFamily="34" charset="-128"/>
                <a:ea typeface="Adobe Gothic Std B" pitchFamily="34" charset="-128"/>
              </a:rPr>
              <a:t>Aren</a:t>
            </a:r>
            <a:endParaRPr lang="en-US" sz="12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5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0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KESIMPULAN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IPAL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Aren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mengolah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air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limbah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grey water,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unit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pengolahan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;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Filtrasi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Sedimentasi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Awal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Biofilter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Anaerob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(2 chamber),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Biofilter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Aerob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Sedimentasi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Akhir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&amp;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Bak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Kontrol</a:t>
            </a:r>
            <a:endParaRPr lang="en-US" sz="1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Hasil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proses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pengolahan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IPAL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Aren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paramater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pH, BOD, COD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Minyak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Lemak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telah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sesuai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bakumutu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PerMenLHK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no.P.68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Tahun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2016,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namun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paramater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TSS,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Amoniak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Total Coliform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masih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dievaluasi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proses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pengolahan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agar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sesuai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bakumutu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tersebut</a:t>
            </a:r>
            <a:endParaRPr lang="en-US" sz="1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IPAL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Aren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dimanfaatkan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IPAL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Domestik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komunal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Aren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air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hasil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proses IPAL yang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telah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bakumutu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akan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digunakan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menyiram</a:t>
            </a:r>
            <a:r>
              <a:rPr lang="en-US" sz="1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tanaman</a:t>
            </a:r>
            <a:r>
              <a:rPr lang="en-US" sz="1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1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 algn="just">
              <a:buNone/>
            </a:pPr>
            <a:endParaRPr lang="en-US" sz="14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5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1. PROYEK_UNMUL\3. PKT CSR 2020\PREPARE WEBINAR\BG Virtual 2 ged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3968" r="23393" b="19206"/>
          <a:stretch/>
        </p:blipFill>
        <p:spPr bwMode="auto">
          <a:xfrm>
            <a:off x="2601347" y="2072550"/>
            <a:ext cx="3941306" cy="23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512" y="1349497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  <a:latin typeface="Exotc350 Bd BT" pitchFamily="82" charset="0"/>
              </a:rPr>
              <a:t>TERIMAKASIH</a:t>
            </a:r>
            <a:endParaRPr lang="en-US" sz="4000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354</Words>
  <Application>Microsoft Office PowerPoint</Application>
  <PresentationFormat>On-screen Show (16:9)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IPAL DOMESTIK  KAMPUNG AREN (INBIS PERMATA BUNDA KOTA BONTANG)  Oleh: Ir. Muhammad Busyairi, S.T., M.Sc.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134</cp:revision>
  <cp:lastPrinted>2020-08-31T04:28:34Z</cp:lastPrinted>
  <dcterms:created xsi:type="dcterms:W3CDTF">2020-05-30T02:02:12Z</dcterms:created>
  <dcterms:modified xsi:type="dcterms:W3CDTF">2020-09-02T08:57:36Z</dcterms:modified>
</cp:coreProperties>
</file>